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7.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8.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9.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10.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11.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12.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13.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4.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15.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16.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7.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18.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9.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20.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1.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2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23.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24.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25.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26.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27.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28.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notesSlides/notesSlide29.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notesSlides/notesSlide30.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notesSlides/notesSlide31.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notesSlides/notesSlide32.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notesSlides/notesSlide33.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notesSlides/notesSlide34.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notesSlides/notesSlide35.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notesSlides/notesSlide36.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notesSlides/notesSlide37.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notesSlides/notesSlide38.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notesSlides/notesSlide39.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notesSlides/notesSlide40.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notesSlides/notesSlide41.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notesSlides/notesSlide42.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notesSlides/notesSlide43.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notesSlides/notesSlide44.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4"/>
  </p:notesMasterIdLst>
  <p:handoutMasterIdLst>
    <p:handoutMasterId r:id="rId55"/>
  </p:handoutMasterIdLst>
  <p:sldIdLst>
    <p:sldId id="324" r:id="rId2"/>
    <p:sldId id="300" r:id="rId3"/>
    <p:sldId id="302" r:id="rId4"/>
    <p:sldId id="314" r:id="rId5"/>
    <p:sldId id="320" r:id="rId6"/>
    <p:sldId id="326" r:id="rId7"/>
    <p:sldId id="375" r:id="rId8"/>
    <p:sldId id="376" r:id="rId9"/>
    <p:sldId id="377" r:id="rId10"/>
    <p:sldId id="378" r:id="rId11"/>
    <p:sldId id="379" r:id="rId12"/>
    <p:sldId id="380" r:id="rId13"/>
    <p:sldId id="381" r:id="rId14"/>
    <p:sldId id="321" r:id="rId15"/>
    <p:sldId id="305" r:id="rId16"/>
    <p:sldId id="420" r:id="rId17"/>
    <p:sldId id="327" r:id="rId18"/>
    <p:sldId id="328" r:id="rId19"/>
    <p:sldId id="329" r:id="rId20"/>
    <p:sldId id="330" r:id="rId21"/>
    <p:sldId id="331" r:id="rId22"/>
    <p:sldId id="332" r:id="rId23"/>
    <p:sldId id="333" r:id="rId24"/>
    <p:sldId id="334" r:id="rId25"/>
    <p:sldId id="335" r:id="rId26"/>
    <p:sldId id="336" r:id="rId27"/>
    <p:sldId id="338" r:id="rId28"/>
    <p:sldId id="339" r:id="rId29"/>
    <p:sldId id="340" r:id="rId30"/>
    <p:sldId id="341" r:id="rId31"/>
    <p:sldId id="342" r:id="rId32"/>
    <p:sldId id="337" r:id="rId33"/>
    <p:sldId id="325"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 id="356" r:id="rId48"/>
    <p:sldId id="358" r:id="rId49"/>
    <p:sldId id="357" r:id="rId50"/>
    <p:sldId id="322" r:id="rId51"/>
    <p:sldId id="309" r:id="rId52"/>
    <p:sldId id="323" r:id="rId53"/>
  </p:sldIdLst>
  <p:sldSz cx="12192000" cy="6858000"/>
  <p:notesSz cx="6858000" cy="9144000"/>
  <p:embeddedFontLst>
    <p:embeddedFont>
      <p:font typeface="汉仪君黑-55W" panose="02010600030101010101" charset="-122"/>
      <p:regular r:id="rId56"/>
    </p:embeddedFont>
    <p:embeddedFont>
      <p:font typeface="方正姚体" panose="02010601030101010101" pitchFamily="2" charset="-122"/>
      <p:regular r:id="rId57"/>
    </p:embeddedFont>
    <p:embeddedFont>
      <p:font typeface="仿宋" panose="02010609060101010101" pitchFamily="49" charset="-122"/>
      <p:regular r:id="rId58"/>
    </p:embeddedFont>
    <p:embeddedFont>
      <p:font typeface="华文新魏" panose="02010800040101010101" pitchFamily="2" charset="-122"/>
      <p:regular r:id="rId59"/>
    </p:embeddedFont>
    <p:embeddedFont>
      <p:font typeface="华文中宋" panose="02010600040101010101" pitchFamily="2" charset="-122"/>
      <p:regular r:id="rId60"/>
    </p:embeddedFont>
  </p:embeddedFontLst>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sun" initials="ls" lastIdx="1" clrIdx="0"/>
  <p:cmAuthor id="2" name="Sunnybaby"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6BF"/>
    <a:srgbClr val="FFFFFF"/>
    <a:srgbClr val="7C93F8"/>
    <a:srgbClr val="A27559"/>
    <a:srgbClr val="683C9D"/>
    <a:srgbClr val="E8722D"/>
    <a:srgbClr val="D9D9D9"/>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06" d="100"/>
          <a:sy n="106" d="100"/>
        </p:scale>
        <p:origin x="126" y="276"/>
      </p:cViewPr>
      <p:guideLst>
        <p:guide orient="horz" pos="207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君黑-55W" panose="00020600040101010101" charset="-122"/>
              <a:ea typeface="汉仪君黑-55W" panose="00020600040101010101" charset="-122"/>
              <a:cs typeface="汉仪君黑-55W"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君黑-55W" panose="00020600040101010101" charset="-122"/>
              </a:rPr>
              <a:t>2023/9/8</a:t>
            </a:fld>
            <a:endParaRPr lang="zh-CN" altLang="en-US">
              <a:latin typeface="汉仪君黑-55W"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君黑-55W" panose="00020600040101010101" charset="-122"/>
              <a:ea typeface="汉仪君黑-55W" panose="00020600040101010101" charset="-122"/>
              <a:cs typeface="汉仪君黑-55W"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君黑-55W" panose="00020600040101010101" charset="-122"/>
              </a:rPr>
              <a:t>‹#›</a:t>
            </a:fld>
            <a:endParaRPr lang="zh-CN" altLang="en-US">
              <a:latin typeface="汉仪君黑-55W"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君黑-55W" panose="00020600040101010101" charset="-122"/>
                <a:ea typeface="汉仪君黑-55W" panose="00020600040101010101" charset="-122"/>
                <a:cs typeface="汉仪君黑-55W"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君黑-55W" panose="00020600040101010101" charset="-122"/>
                <a:ea typeface="汉仪君黑-55W" panose="00020600040101010101" charset="-122"/>
                <a:cs typeface="汉仪君黑-55W" panose="00020600040101010101" charset="-122"/>
              </a:defRPr>
            </a:lvl1pPr>
          </a:lstStyle>
          <a:p>
            <a:fld id="{D2A48B96-639E-45A3-A0BA-2464DFDB1FAA}" type="datetimeFigureOut">
              <a:rPr lang="zh-CN" altLang="en-US" smtClean="0"/>
              <a:t>2023/9/8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君黑-55W" panose="00020600040101010101" charset="-122"/>
                <a:ea typeface="汉仪君黑-55W" panose="00020600040101010101" charset="-122"/>
                <a:cs typeface="汉仪君黑-55W"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君黑-55W" panose="00020600040101010101" charset="-122"/>
                <a:ea typeface="汉仪君黑-55W" panose="00020600040101010101" charset="-122"/>
                <a:cs typeface="汉仪君黑-55W" panose="0002060004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1pPr>
    <a:lvl2pPr marL="4572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2pPr>
    <a:lvl3pPr marL="9144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3pPr>
    <a:lvl4pPr marL="13716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4pPr>
    <a:lvl5pPr marL="1828800" algn="l" defTabSz="914400" rtl="0" eaLnBrk="1" latinLnBrk="0" hangingPunct="1">
      <a:defRPr sz="1200" kern="1200">
        <a:solidFill>
          <a:schemeClr val="tx1"/>
        </a:solidFill>
        <a:latin typeface="汉仪君黑-55W" panose="00020600040101010101" charset="-122"/>
        <a:ea typeface="汉仪君黑-55W" panose="00020600040101010101" charset="-122"/>
        <a:cs typeface="汉仪君黑-55W"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39</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40</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41</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42</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43</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44</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46</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47</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48</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9ED848-0CDF-41C6-B89F-AE8143ADAA68}" type="slidenum">
              <a:rPr lang="zh-CN" altLang="en-US" smtClean="0"/>
              <a:t>51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Master" Target="../slideMasters/slideMaster1.xml"/><Relationship Id="rId5" Type="http://schemas.openxmlformats.org/officeDocument/2006/relationships/tags" Target="../tags/tag7.xml"/><Relationship Id="rId4"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1.xml"/><Relationship Id="rId5" Type="http://schemas.openxmlformats.org/officeDocument/2006/relationships/tags" Target="../tags/tag58.xml"/><Relationship Id="rId4" Type="http://schemas.openxmlformats.org/officeDocument/2006/relationships/tags" Target="../tags/tag5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1.xml"/><Relationship Id="rId5" Type="http://schemas.openxmlformats.org/officeDocument/2006/relationships/tags" Target="../tags/tag49.xml"/><Relationship Id="rId4" Type="http://schemas.openxmlformats.org/officeDocument/2006/relationships/tags" Target="../tags/tag4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lvl1pPr>
              <a:defRPr>
                <a:cs typeface="汉仪君黑-55W" panose="00020600040101010101"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lvl1pPr>
              <a:defRPr>
                <a:cs typeface="汉仪君黑-55W" panose="00020600040101010101" charset="-122"/>
              </a:defRPr>
            </a:lvl1p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lvl1pPr>
              <a:defRPr>
                <a:cs typeface="汉仪君黑-55W" panose="00020600040101010101" charset="-122"/>
              </a:defRPr>
            </a:lvl1p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lvl1pPr>
              <a:defRPr>
                <a:cs typeface="汉仪君黑-55W" panose="00020600040101010101" charset="-122"/>
              </a:defRPr>
            </a:lvl1p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lvl1pPr>
              <a:defRPr>
                <a:cs typeface="汉仪君黑-55W" panose="00020600040101010101" charset="-122"/>
              </a:defRPr>
            </a:lvl1p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lvl1pPr>
              <a:defRPr>
                <a:cs typeface="汉仪君黑-55W" panose="00020600040101010101" charset="-122"/>
              </a:defRPr>
            </a:lvl1p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lvl1pPr>
              <a:defRPr>
                <a:cs typeface="汉仪君黑-55W" panose="00020600040101010101" charset="-122"/>
              </a:defRPr>
            </a:lvl1p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lvl1pPr>
              <a:defRPr>
                <a:cs typeface="汉仪君黑-55W" panose="00020600040101010101"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3" name="页脚占位符 2"/>
          <p:cNvSpPr>
            <a:spLocks noGrp="1"/>
          </p:cNvSpPr>
          <p:nvPr>
            <p:ph type="ftr" sz="quarter" idx="11"/>
            <p:custDataLst>
              <p:tags r:id="rId2"/>
            </p:custDataLst>
          </p:nvPr>
        </p:nvSpPr>
        <p:spPr>
          <a:xfrm>
            <a:off x="4116000" y="6314400"/>
            <a:ext cx="3960000" cy="316800"/>
          </a:xfrm>
        </p:spPr>
        <p:txBody>
          <a:bodyPr/>
          <a:lstStyle>
            <a:lvl1pPr>
              <a:defRPr>
                <a:cs typeface="汉仪君黑-55W" panose="00020600040101010101" charset="-122"/>
              </a:defRPr>
            </a:lvl1p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lvl1pPr>
              <a:defRPr>
                <a:cs typeface="汉仪君黑-55W" panose="00020600040101010101" charset="-122"/>
              </a:defRPr>
            </a:lvl1pPr>
          </a:lstStyle>
          <a:p>
            <a:fld id="{9EFD9D74-47D9-4702-A33C-335B63B48DBF}" type="datetimeFigureOut">
              <a:rPr lang="zh-CN" altLang="en-US" smtClean="0"/>
              <a:t>2023/9/8</a:t>
            </a:fld>
            <a:endParaRPr lang="zh-CN" altLang="en-US" dirty="0"/>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lvl1pPr>
              <a:defRPr>
                <a:cs typeface="汉仪君黑-55W" panose="00020600040101010101" charset="-122"/>
              </a:defRPr>
            </a:lvl1p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lvl1pPr>
              <a:defRPr>
                <a:cs typeface="汉仪君黑-55W" panose="00020600040101010101" charset="-122"/>
              </a:defRPr>
            </a:lvl1p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08400" y="608400"/>
            <a:ext cx="10969200" cy="705600"/>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lvl1pPr>
              <a:defRPr>
                <a:cs typeface="汉仪君黑-55W" panose="00020600040101010101" charset="-122"/>
              </a:defRPr>
            </a:lvl1pPr>
          </a:lstStyle>
          <a:p>
            <a:fld id="{760FBDFE-C587-4B4C-A407-44438C67B59E}" type="datetimeFigureOut">
              <a:rPr lang="zh-CN" altLang="en-US" smtClean="0"/>
              <a:t>2023/9/8</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lvl1pPr>
              <a:defRPr>
                <a:cs typeface="汉仪君黑-55W" panose="00020600040101010101" charset="-122"/>
              </a:defRPr>
            </a:lvl1p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lvl1pPr>
              <a:defRPr>
                <a:cs typeface="汉仪君黑-55W"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14"/>
          <a:stretch>
            <a:fillRect/>
          </a:stretch>
        </p:blipFill>
        <p:spPr>
          <a:xfrm>
            <a:off x="635" y="-635"/>
            <a:ext cx="12190730" cy="6859270"/>
          </a:xfrm>
          <a:prstGeom prst="rect">
            <a:avLst/>
          </a:prstGeom>
        </p:spPr>
      </p:pic>
      <p:pic>
        <p:nvPicPr>
          <p:cNvPr id="9" name="图片 8"/>
          <p:cNvPicPr>
            <a:picLocks noChangeAspect="1"/>
          </p:cNvPicPr>
          <p:nvPr userDrawn="1"/>
        </p:nvPicPr>
        <p:blipFill>
          <a:blip r:embed="rId15"/>
          <a:srcRect t="15493" r="14354"/>
          <a:stretch>
            <a:fillRect/>
          </a:stretch>
        </p:blipFill>
        <p:spPr>
          <a:xfrm>
            <a:off x="0" y="-28575"/>
            <a:ext cx="12192000" cy="571500"/>
          </a:xfrm>
          <a:prstGeom prst="rect">
            <a:avLst/>
          </a:prstGeom>
        </p:spPr>
      </p:pic>
      <p:pic>
        <p:nvPicPr>
          <p:cNvPr id="2" name="图片 1"/>
          <p:cNvPicPr>
            <a:picLocks noChangeAspect="1"/>
          </p:cNvPicPr>
          <p:nvPr userDrawn="1"/>
        </p:nvPicPr>
        <p:blipFill>
          <a:blip r:embed="rId15"/>
          <a:srcRect t="15493" r="14354"/>
          <a:stretch>
            <a:fillRect/>
          </a:stretch>
        </p:blipFill>
        <p:spPr>
          <a:xfrm rot="10800000">
            <a:off x="-635" y="6286500"/>
            <a:ext cx="12192000" cy="571500"/>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汉仪君黑-55W" panose="00020600040101010101" charset="-122"/>
          <a:ea typeface="汉仪君黑-55W" panose="00020600040101010101" charset="-122"/>
          <a:cs typeface="汉仪君黑-55W" panose="00020600040101010101"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汉仪君黑-55W" panose="00020600040101010101" charset="-122"/>
          <a:ea typeface="汉仪君黑-55W" panose="00020600040101010101" charset="-122"/>
          <a:cs typeface="汉仪君黑-55W"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汉仪君黑-55W" panose="00020600040101010101" charset="-122"/>
          <a:ea typeface="汉仪君黑-55W" panose="00020600040101010101" charset="-122"/>
          <a:cs typeface="汉仪君黑-55W"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汉仪君黑-55W" panose="00020600040101010101" charset="-122"/>
          <a:ea typeface="汉仪君黑-55W" panose="00020600040101010101" charset="-122"/>
          <a:cs typeface="汉仪君黑-55W"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汉仪君黑-55W" panose="00020600040101010101" charset="-122"/>
          <a:ea typeface="汉仪君黑-55W" panose="00020600040101010101" charset="-122"/>
          <a:cs typeface="汉仪君黑-55W"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汉仪君黑-55W" panose="00020600040101010101" charset="-122"/>
          <a:ea typeface="汉仪君黑-55W" panose="00020600040101010101" charset="-122"/>
          <a:cs typeface="汉仪君黑-55W"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9.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4.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5.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6.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7.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9.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13" Type="http://schemas.openxmlformats.org/officeDocument/2006/relationships/tags" Target="../tags/tag108.xml"/><Relationship Id="rId18" Type="http://schemas.openxmlformats.org/officeDocument/2006/relationships/tags" Target="../tags/tag113.xml"/><Relationship Id="rId26" Type="http://schemas.openxmlformats.org/officeDocument/2006/relationships/tags" Target="../tags/tag121.xml"/><Relationship Id="rId3" Type="http://schemas.openxmlformats.org/officeDocument/2006/relationships/tags" Target="../tags/tag98.xml"/><Relationship Id="rId21" Type="http://schemas.openxmlformats.org/officeDocument/2006/relationships/tags" Target="../tags/tag116.xml"/><Relationship Id="rId34" Type="http://schemas.openxmlformats.org/officeDocument/2006/relationships/tags" Target="../tags/tag129.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5" Type="http://schemas.openxmlformats.org/officeDocument/2006/relationships/tags" Target="../tags/tag120.xml"/><Relationship Id="rId33" Type="http://schemas.openxmlformats.org/officeDocument/2006/relationships/tags" Target="../tags/tag128.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tags" Target="../tags/tag115.xml"/><Relationship Id="rId29" Type="http://schemas.openxmlformats.org/officeDocument/2006/relationships/tags" Target="../tags/tag124.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24" Type="http://schemas.openxmlformats.org/officeDocument/2006/relationships/tags" Target="../tags/tag119.xml"/><Relationship Id="rId32" Type="http://schemas.openxmlformats.org/officeDocument/2006/relationships/tags" Target="../tags/tag127.xml"/><Relationship Id="rId5" Type="http://schemas.openxmlformats.org/officeDocument/2006/relationships/tags" Target="../tags/tag100.xml"/><Relationship Id="rId15" Type="http://schemas.openxmlformats.org/officeDocument/2006/relationships/tags" Target="../tags/tag110.xml"/><Relationship Id="rId23" Type="http://schemas.openxmlformats.org/officeDocument/2006/relationships/tags" Target="../tags/tag118.xml"/><Relationship Id="rId28" Type="http://schemas.openxmlformats.org/officeDocument/2006/relationships/tags" Target="../tags/tag123.xml"/><Relationship Id="rId36" Type="http://schemas.openxmlformats.org/officeDocument/2006/relationships/notesSlide" Target="../notesSlides/notesSlide9.xml"/><Relationship Id="rId10" Type="http://schemas.openxmlformats.org/officeDocument/2006/relationships/tags" Target="../tags/tag105.xml"/><Relationship Id="rId19" Type="http://schemas.openxmlformats.org/officeDocument/2006/relationships/tags" Target="../tags/tag114.xml"/><Relationship Id="rId31" Type="http://schemas.openxmlformats.org/officeDocument/2006/relationships/tags" Target="../tags/tag126.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tags" Target="../tags/tag117.xml"/><Relationship Id="rId27" Type="http://schemas.openxmlformats.org/officeDocument/2006/relationships/tags" Target="../tags/tag122.xml"/><Relationship Id="rId30" Type="http://schemas.openxmlformats.org/officeDocument/2006/relationships/tags" Target="../tags/tag125.xml"/><Relationship Id="rId35" Type="http://schemas.openxmlformats.org/officeDocument/2006/relationships/slideLayout" Target="../slideLayouts/slideLayout7.xml"/><Relationship Id="rId8" Type="http://schemas.openxmlformats.org/officeDocument/2006/relationships/tags" Target="../tags/tag10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21.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20.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24.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23.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28.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tags" Target="../tags/tag153.xml"/><Relationship Id="rId7" Type="http://schemas.openxmlformats.org/officeDocument/2006/relationships/image" Target="../media/image31.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30.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4.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image" Target="../media/image36.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35.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37.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2.xml"/><Relationship Id="rId1" Type="http://schemas.openxmlformats.org/officeDocument/2006/relationships/tags" Target="../tags/tag161.xml"/><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9.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image" Target="../media/image40.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39.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image" Target="../media/image41.png"/><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3" Type="http://schemas.openxmlformats.org/officeDocument/2006/relationships/tags" Target="../tags/tag182.xml"/><Relationship Id="rId18" Type="http://schemas.openxmlformats.org/officeDocument/2006/relationships/tags" Target="../tags/tag187.xml"/><Relationship Id="rId26" Type="http://schemas.openxmlformats.org/officeDocument/2006/relationships/tags" Target="../tags/tag195.xml"/><Relationship Id="rId3" Type="http://schemas.openxmlformats.org/officeDocument/2006/relationships/tags" Target="../tags/tag172.xml"/><Relationship Id="rId21" Type="http://schemas.openxmlformats.org/officeDocument/2006/relationships/tags" Target="../tags/tag190.xml"/><Relationship Id="rId34" Type="http://schemas.openxmlformats.org/officeDocument/2006/relationships/tags" Target="../tags/tag203.xml"/><Relationship Id="rId7" Type="http://schemas.openxmlformats.org/officeDocument/2006/relationships/tags" Target="../tags/tag176.xml"/><Relationship Id="rId12" Type="http://schemas.openxmlformats.org/officeDocument/2006/relationships/tags" Target="../tags/tag181.xml"/><Relationship Id="rId17" Type="http://schemas.openxmlformats.org/officeDocument/2006/relationships/tags" Target="../tags/tag186.xml"/><Relationship Id="rId25" Type="http://schemas.openxmlformats.org/officeDocument/2006/relationships/tags" Target="../tags/tag194.xml"/><Relationship Id="rId33" Type="http://schemas.openxmlformats.org/officeDocument/2006/relationships/tags" Target="../tags/tag202.xml"/><Relationship Id="rId2" Type="http://schemas.openxmlformats.org/officeDocument/2006/relationships/tags" Target="../tags/tag171.xml"/><Relationship Id="rId16" Type="http://schemas.openxmlformats.org/officeDocument/2006/relationships/tags" Target="../tags/tag185.xml"/><Relationship Id="rId20" Type="http://schemas.openxmlformats.org/officeDocument/2006/relationships/tags" Target="../tags/tag189.xml"/><Relationship Id="rId29" Type="http://schemas.openxmlformats.org/officeDocument/2006/relationships/tags" Target="../tags/tag198.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24" Type="http://schemas.openxmlformats.org/officeDocument/2006/relationships/tags" Target="../tags/tag193.xml"/><Relationship Id="rId32" Type="http://schemas.openxmlformats.org/officeDocument/2006/relationships/tags" Target="../tags/tag201.xml"/><Relationship Id="rId5" Type="http://schemas.openxmlformats.org/officeDocument/2006/relationships/tags" Target="../tags/tag174.xml"/><Relationship Id="rId15" Type="http://schemas.openxmlformats.org/officeDocument/2006/relationships/tags" Target="../tags/tag184.xml"/><Relationship Id="rId23" Type="http://schemas.openxmlformats.org/officeDocument/2006/relationships/tags" Target="../tags/tag192.xml"/><Relationship Id="rId28" Type="http://schemas.openxmlformats.org/officeDocument/2006/relationships/tags" Target="../tags/tag197.xml"/><Relationship Id="rId36" Type="http://schemas.openxmlformats.org/officeDocument/2006/relationships/notesSlide" Target="../notesSlides/notesSlide27.xml"/><Relationship Id="rId10" Type="http://schemas.openxmlformats.org/officeDocument/2006/relationships/tags" Target="../tags/tag179.xml"/><Relationship Id="rId19" Type="http://schemas.openxmlformats.org/officeDocument/2006/relationships/tags" Target="../tags/tag188.xml"/><Relationship Id="rId31" Type="http://schemas.openxmlformats.org/officeDocument/2006/relationships/tags" Target="../tags/tag200.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 Id="rId22" Type="http://schemas.openxmlformats.org/officeDocument/2006/relationships/tags" Target="../tags/tag191.xml"/><Relationship Id="rId27" Type="http://schemas.openxmlformats.org/officeDocument/2006/relationships/tags" Target="../tags/tag196.xml"/><Relationship Id="rId30" Type="http://schemas.openxmlformats.org/officeDocument/2006/relationships/tags" Target="../tags/tag199.xml"/><Relationship Id="rId35" Type="http://schemas.openxmlformats.org/officeDocument/2006/relationships/slideLayout" Target="../slideLayouts/slideLayout7.xml"/><Relationship Id="rId8" Type="http://schemas.openxmlformats.org/officeDocument/2006/relationships/tags" Target="../tags/tag17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5.xml"/><Relationship Id="rId1" Type="http://schemas.openxmlformats.org/officeDocument/2006/relationships/tags" Target="../tags/tag204.xml"/><Relationship Id="rId5" Type="http://schemas.openxmlformats.org/officeDocument/2006/relationships/image" Target="../media/image44.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9.xml"/><Relationship Id="rId1" Type="http://schemas.openxmlformats.org/officeDocument/2006/relationships/tags" Target="../tags/tag208.xml"/><Relationship Id="rId5" Type="http://schemas.openxmlformats.org/officeDocument/2006/relationships/image" Target="../media/image47.pn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3.xml"/><Relationship Id="rId1" Type="http://schemas.openxmlformats.org/officeDocument/2006/relationships/tags" Target="../tags/tag212.xml"/><Relationship Id="rId5" Type="http://schemas.openxmlformats.org/officeDocument/2006/relationships/image" Target="../media/image50.png"/><Relationship Id="rId4"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7.xml"/><Relationship Id="rId1" Type="http://schemas.openxmlformats.org/officeDocument/2006/relationships/tags" Target="../tags/tag216.xml"/><Relationship Id="rId5" Type="http://schemas.openxmlformats.org/officeDocument/2006/relationships/image" Target="../media/image53.png"/><Relationship Id="rId4"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9.xml"/><Relationship Id="rId1" Type="http://schemas.openxmlformats.org/officeDocument/2006/relationships/tags" Target="../tags/tag218.xml"/><Relationship Id="rId5" Type="http://schemas.openxmlformats.org/officeDocument/2006/relationships/image" Target="../media/image54.png"/><Relationship Id="rId4"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1.xml"/><Relationship Id="rId1" Type="http://schemas.openxmlformats.org/officeDocument/2006/relationships/tags" Target="../tags/tag220.xml"/><Relationship Id="rId5" Type="http://schemas.openxmlformats.org/officeDocument/2006/relationships/image" Target="../media/image55.png"/><Relationship Id="rId4"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5.xml"/><Relationship Id="rId1" Type="http://schemas.openxmlformats.org/officeDocument/2006/relationships/tags" Target="../tags/tag224.xml"/><Relationship Id="rId5" Type="http://schemas.openxmlformats.org/officeDocument/2006/relationships/image" Target="../media/image58.png"/><Relationship Id="rId4"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9.xml"/><Relationship Id="rId1" Type="http://schemas.openxmlformats.org/officeDocument/2006/relationships/tags" Target="../tags/tag228.xml"/><Relationship Id="rId5" Type="http://schemas.openxmlformats.org/officeDocument/2006/relationships/image" Target="../media/image61.png"/><Relationship Id="rId4"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1.xml"/><Relationship Id="rId1" Type="http://schemas.openxmlformats.org/officeDocument/2006/relationships/tags" Target="../tags/tag230.xml"/><Relationship Id="rId5" Type="http://schemas.openxmlformats.org/officeDocument/2006/relationships/image" Target="../media/image62.png"/><Relationship Id="rId4"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3.xml"/><Relationship Id="rId1" Type="http://schemas.openxmlformats.org/officeDocument/2006/relationships/tags" Target="../tags/tag232.xml"/><Relationship Id="rId5" Type="http://schemas.openxmlformats.org/officeDocument/2006/relationships/image" Target="../media/image63.png"/><Relationship Id="rId4"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6.png"/><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9.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9.png"/><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7.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9.png"/><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1.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2.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3.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stretch>
            <a:fillRect/>
          </a:stretch>
        </p:blipFill>
        <p:spPr>
          <a:xfrm>
            <a:off x="635" y="-635"/>
            <a:ext cx="12190730" cy="6723380"/>
          </a:xfrm>
          <a:prstGeom prst="rect">
            <a:avLst/>
          </a:prstGeom>
        </p:spPr>
      </p:pic>
      <p:pic>
        <p:nvPicPr>
          <p:cNvPr id="12" name="图片 11" descr="资源 9@72x-8"/>
          <p:cNvPicPr>
            <a:picLocks noChangeAspect="1"/>
          </p:cNvPicPr>
          <p:nvPr/>
        </p:nvPicPr>
        <p:blipFill>
          <a:blip r:embed="rId5"/>
          <a:stretch>
            <a:fillRect/>
          </a:stretch>
        </p:blipFill>
        <p:spPr>
          <a:xfrm>
            <a:off x="742950" y="611505"/>
            <a:ext cx="10484485" cy="6068695"/>
          </a:xfrm>
          <a:prstGeom prst="rect">
            <a:avLst/>
          </a:prstGeom>
        </p:spPr>
      </p:pic>
      <p:sp>
        <p:nvSpPr>
          <p:cNvPr id="6" name="任意多边形: 形状 2"/>
          <p:cNvSpPr/>
          <p:nvPr/>
        </p:nvSpPr>
        <p:spPr>
          <a:xfrm>
            <a:off x="635" y="6186805"/>
            <a:ext cx="12191365" cy="671195"/>
          </a:xfrm>
          <a:custGeom>
            <a:avLst/>
            <a:gdLst>
              <a:gd name="connsiteX0" fmla="*/ 0 w 11984477"/>
              <a:gd name="connsiteY0" fmla="*/ 0 h 515566"/>
              <a:gd name="connsiteX1" fmla="*/ 0 w 11984477"/>
              <a:gd name="connsiteY1" fmla="*/ 515566 h 515566"/>
              <a:gd name="connsiteX2" fmla="*/ 11984477 w 11984477"/>
              <a:gd name="connsiteY2" fmla="*/ 515566 h 515566"/>
              <a:gd name="connsiteX3" fmla="*/ 11984477 w 11984477"/>
              <a:gd name="connsiteY3" fmla="*/ 107004 h 515566"/>
              <a:gd name="connsiteX4" fmla="*/ 10953345 w 11984477"/>
              <a:gd name="connsiteY4" fmla="*/ 136187 h 515566"/>
              <a:gd name="connsiteX5" fmla="*/ 9202366 w 11984477"/>
              <a:gd name="connsiteY5" fmla="*/ 126460 h 515566"/>
              <a:gd name="connsiteX6" fmla="*/ 7431932 w 11984477"/>
              <a:gd name="connsiteY6" fmla="*/ 116732 h 515566"/>
              <a:gd name="connsiteX7" fmla="*/ 5321030 w 11984477"/>
              <a:gd name="connsiteY7" fmla="*/ 136187 h 515566"/>
              <a:gd name="connsiteX8" fmla="*/ 3482502 w 11984477"/>
              <a:gd name="connsiteY8" fmla="*/ 77821 h 515566"/>
              <a:gd name="connsiteX9" fmla="*/ 1595336 w 11984477"/>
              <a:gd name="connsiteY9" fmla="*/ 204281 h 515566"/>
              <a:gd name="connsiteX10" fmla="*/ 428017 w 11984477"/>
              <a:gd name="connsiteY10" fmla="*/ 184826 h 515566"/>
              <a:gd name="connsiteX11" fmla="*/ 0 w 11984477"/>
              <a:gd name="connsiteY11" fmla="*/ 0 h 515566"/>
              <a:gd name="connsiteX0-1" fmla="*/ 0 w 11984477"/>
              <a:gd name="connsiteY0-2" fmla="*/ 0 h 515566"/>
              <a:gd name="connsiteX1-3" fmla="*/ 0 w 11984477"/>
              <a:gd name="connsiteY1-4" fmla="*/ 515566 h 515566"/>
              <a:gd name="connsiteX2-5" fmla="*/ 11984477 w 11984477"/>
              <a:gd name="connsiteY2-6" fmla="*/ 515566 h 515566"/>
              <a:gd name="connsiteX3-7" fmla="*/ 11984477 w 11984477"/>
              <a:gd name="connsiteY3-8" fmla="*/ 107004 h 515566"/>
              <a:gd name="connsiteX4-9" fmla="*/ 10953345 w 11984477"/>
              <a:gd name="connsiteY4-10" fmla="*/ 136187 h 515566"/>
              <a:gd name="connsiteX5-11" fmla="*/ 9202366 w 11984477"/>
              <a:gd name="connsiteY5-12" fmla="*/ 126460 h 515566"/>
              <a:gd name="connsiteX6-13" fmla="*/ 7431932 w 11984477"/>
              <a:gd name="connsiteY6-14" fmla="*/ 116732 h 515566"/>
              <a:gd name="connsiteX7-15" fmla="*/ 5321030 w 11984477"/>
              <a:gd name="connsiteY7-16" fmla="*/ 136187 h 515566"/>
              <a:gd name="connsiteX8-17" fmla="*/ 3482502 w 11984477"/>
              <a:gd name="connsiteY8-18" fmla="*/ 77821 h 515566"/>
              <a:gd name="connsiteX9-19" fmla="*/ 1595336 w 11984477"/>
              <a:gd name="connsiteY9-20" fmla="*/ 204281 h 515566"/>
              <a:gd name="connsiteX10-21" fmla="*/ 428017 w 11984477"/>
              <a:gd name="connsiteY10-22" fmla="*/ 184826 h 515566"/>
              <a:gd name="connsiteX11-23" fmla="*/ 0 w 11984477"/>
              <a:gd name="connsiteY11-24" fmla="*/ 0 h 515566"/>
              <a:gd name="connsiteX0-25" fmla="*/ 0 w 11984477"/>
              <a:gd name="connsiteY0-26" fmla="*/ 0 h 515566"/>
              <a:gd name="connsiteX1-27" fmla="*/ 0 w 11984477"/>
              <a:gd name="connsiteY1-28" fmla="*/ 515566 h 515566"/>
              <a:gd name="connsiteX2-29" fmla="*/ 11984477 w 11984477"/>
              <a:gd name="connsiteY2-30" fmla="*/ 515566 h 515566"/>
              <a:gd name="connsiteX3-31" fmla="*/ 11984477 w 11984477"/>
              <a:gd name="connsiteY3-32" fmla="*/ 107004 h 515566"/>
              <a:gd name="connsiteX4-33" fmla="*/ 10953345 w 11984477"/>
              <a:gd name="connsiteY4-34" fmla="*/ 136187 h 515566"/>
              <a:gd name="connsiteX5-35" fmla="*/ 9202366 w 11984477"/>
              <a:gd name="connsiteY5-36" fmla="*/ 126460 h 515566"/>
              <a:gd name="connsiteX6-37" fmla="*/ 7431932 w 11984477"/>
              <a:gd name="connsiteY6-38" fmla="*/ 116732 h 515566"/>
              <a:gd name="connsiteX7-39" fmla="*/ 5321030 w 11984477"/>
              <a:gd name="connsiteY7-40" fmla="*/ 136187 h 515566"/>
              <a:gd name="connsiteX8-41" fmla="*/ 3482502 w 11984477"/>
              <a:gd name="connsiteY8-42" fmla="*/ 77821 h 515566"/>
              <a:gd name="connsiteX9-43" fmla="*/ 1595336 w 11984477"/>
              <a:gd name="connsiteY9-44" fmla="*/ 204281 h 515566"/>
              <a:gd name="connsiteX10-45" fmla="*/ 428017 w 11984477"/>
              <a:gd name="connsiteY10-46" fmla="*/ 184826 h 515566"/>
              <a:gd name="connsiteX11-47" fmla="*/ 0 w 11984477"/>
              <a:gd name="connsiteY11-48" fmla="*/ 0 h 515566"/>
              <a:gd name="connsiteX0-49" fmla="*/ 0 w 11984477"/>
              <a:gd name="connsiteY0-50" fmla="*/ 0 h 515566"/>
              <a:gd name="connsiteX1-51" fmla="*/ 0 w 11984477"/>
              <a:gd name="connsiteY1-52" fmla="*/ 515566 h 515566"/>
              <a:gd name="connsiteX2-53" fmla="*/ 11984477 w 11984477"/>
              <a:gd name="connsiteY2-54" fmla="*/ 515566 h 515566"/>
              <a:gd name="connsiteX3-55" fmla="*/ 11984477 w 11984477"/>
              <a:gd name="connsiteY3-56" fmla="*/ 107004 h 515566"/>
              <a:gd name="connsiteX4-57" fmla="*/ 10953345 w 11984477"/>
              <a:gd name="connsiteY4-58" fmla="*/ 136187 h 515566"/>
              <a:gd name="connsiteX5-59" fmla="*/ 9202366 w 11984477"/>
              <a:gd name="connsiteY5-60" fmla="*/ 126460 h 515566"/>
              <a:gd name="connsiteX6-61" fmla="*/ 7431932 w 11984477"/>
              <a:gd name="connsiteY6-62" fmla="*/ 116732 h 515566"/>
              <a:gd name="connsiteX7-63" fmla="*/ 5321030 w 11984477"/>
              <a:gd name="connsiteY7-64" fmla="*/ 136187 h 515566"/>
              <a:gd name="connsiteX8-65" fmla="*/ 3482502 w 11984477"/>
              <a:gd name="connsiteY8-66" fmla="*/ 77821 h 515566"/>
              <a:gd name="connsiteX9-67" fmla="*/ 1595336 w 11984477"/>
              <a:gd name="connsiteY9-68" fmla="*/ 204281 h 515566"/>
              <a:gd name="connsiteX10-69" fmla="*/ 428017 w 11984477"/>
              <a:gd name="connsiteY10-70" fmla="*/ 184826 h 515566"/>
              <a:gd name="connsiteX11-71" fmla="*/ 0 w 11984477"/>
              <a:gd name="connsiteY11-72" fmla="*/ 0 h 515566"/>
              <a:gd name="connsiteX0-73" fmla="*/ 0 w 11984477"/>
              <a:gd name="connsiteY0-74" fmla="*/ 0 h 515566"/>
              <a:gd name="connsiteX1-75" fmla="*/ 0 w 11984477"/>
              <a:gd name="connsiteY1-76" fmla="*/ 515566 h 515566"/>
              <a:gd name="connsiteX2-77" fmla="*/ 11984477 w 11984477"/>
              <a:gd name="connsiteY2-78" fmla="*/ 515566 h 515566"/>
              <a:gd name="connsiteX3-79" fmla="*/ 11984477 w 11984477"/>
              <a:gd name="connsiteY3-80" fmla="*/ 107004 h 515566"/>
              <a:gd name="connsiteX4-81" fmla="*/ 10953345 w 11984477"/>
              <a:gd name="connsiteY4-82" fmla="*/ 136187 h 515566"/>
              <a:gd name="connsiteX5-83" fmla="*/ 9202366 w 11984477"/>
              <a:gd name="connsiteY5-84" fmla="*/ 126460 h 515566"/>
              <a:gd name="connsiteX6-85" fmla="*/ 7431932 w 11984477"/>
              <a:gd name="connsiteY6-86" fmla="*/ 116732 h 515566"/>
              <a:gd name="connsiteX7-87" fmla="*/ 5321030 w 11984477"/>
              <a:gd name="connsiteY7-88" fmla="*/ 136187 h 515566"/>
              <a:gd name="connsiteX8-89" fmla="*/ 3482502 w 11984477"/>
              <a:gd name="connsiteY8-90" fmla="*/ 77821 h 515566"/>
              <a:gd name="connsiteX9-91" fmla="*/ 1595336 w 11984477"/>
              <a:gd name="connsiteY9-92" fmla="*/ 204281 h 515566"/>
              <a:gd name="connsiteX10-93" fmla="*/ 428017 w 11984477"/>
              <a:gd name="connsiteY10-94" fmla="*/ 184826 h 515566"/>
              <a:gd name="connsiteX11-95" fmla="*/ 0 w 11984477"/>
              <a:gd name="connsiteY11-96" fmla="*/ 0 h 515566"/>
              <a:gd name="connsiteX0-97" fmla="*/ 0 w 11984477"/>
              <a:gd name="connsiteY0-98" fmla="*/ 0 h 515566"/>
              <a:gd name="connsiteX1-99" fmla="*/ 0 w 11984477"/>
              <a:gd name="connsiteY1-100" fmla="*/ 515566 h 515566"/>
              <a:gd name="connsiteX2-101" fmla="*/ 11984477 w 11984477"/>
              <a:gd name="connsiteY2-102" fmla="*/ 515566 h 515566"/>
              <a:gd name="connsiteX3-103" fmla="*/ 11984477 w 11984477"/>
              <a:gd name="connsiteY3-104" fmla="*/ 107004 h 515566"/>
              <a:gd name="connsiteX4-105" fmla="*/ 10953345 w 11984477"/>
              <a:gd name="connsiteY4-106" fmla="*/ 136187 h 515566"/>
              <a:gd name="connsiteX5-107" fmla="*/ 9202366 w 11984477"/>
              <a:gd name="connsiteY5-108" fmla="*/ 126460 h 515566"/>
              <a:gd name="connsiteX6-109" fmla="*/ 7431932 w 11984477"/>
              <a:gd name="connsiteY6-110" fmla="*/ 116732 h 515566"/>
              <a:gd name="connsiteX7-111" fmla="*/ 5321030 w 11984477"/>
              <a:gd name="connsiteY7-112" fmla="*/ 136187 h 515566"/>
              <a:gd name="connsiteX8-113" fmla="*/ 3482502 w 11984477"/>
              <a:gd name="connsiteY8-114" fmla="*/ 77821 h 515566"/>
              <a:gd name="connsiteX9-115" fmla="*/ 1595336 w 11984477"/>
              <a:gd name="connsiteY9-116" fmla="*/ 204281 h 515566"/>
              <a:gd name="connsiteX10-117" fmla="*/ 428017 w 11984477"/>
              <a:gd name="connsiteY10-118" fmla="*/ 184826 h 515566"/>
              <a:gd name="connsiteX11-119" fmla="*/ 0 w 11984477"/>
              <a:gd name="connsiteY11-120" fmla="*/ 0 h 515566"/>
              <a:gd name="connsiteX0-121" fmla="*/ 0 w 11984477"/>
              <a:gd name="connsiteY0-122" fmla="*/ 102916 h 618482"/>
              <a:gd name="connsiteX1-123" fmla="*/ 0 w 11984477"/>
              <a:gd name="connsiteY1-124" fmla="*/ 618482 h 618482"/>
              <a:gd name="connsiteX2-125" fmla="*/ 11984477 w 11984477"/>
              <a:gd name="connsiteY2-126" fmla="*/ 618482 h 618482"/>
              <a:gd name="connsiteX3-127" fmla="*/ 11984477 w 11984477"/>
              <a:gd name="connsiteY3-128" fmla="*/ 209920 h 618482"/>
              <a:gd name="connsiteX4-129" fmla="*/ 10953345 w 11984477"/>
              <a:gd name="connsiteY4-130" fmla="*/ 239103 h 618482"/>
              <a:gd name="connsiteX5-131" fmla="*/ 9202366 w 11984477"/>
              <a:gd name="connsiteY5-132" fmla="*/ 229376 h 618482"/>
              <a:gd name="connsiteX6-133" fmla="*/ 7431932 w 11984477"/>
              <a:gd name="connsiteY6-134" fmla="*/ 219648 h 618482"/>
              <a:gd name="connsiteX7-135" fmla="*/ 5321030 w 11984477"/>
              <a:gd name="connsiteY7-136" fmla="*/ 239103 h 618482"/>
              <a:gd name="connsiteX8-137" fmla="*/ 3482502 w 11984477"/>
              <a:gd name="connsiteY8-138" fmla="*/ 180737 h 618482"/>
              <a:gd name="connsiteX9-139" fmla="*/ 1595336 w 11984477"/>
              <a:gd name="connsiteY9-140" fmla="*/ 307197 h 618482"/>
              <a:gd name="connsiteX10-141" fmla="*/ 428017 w 11984477"/>
              <a:gd name="connsiteY10-142" fmla="*/ 287742 h 618482"/>
              <a:gd name="connsiteX11-143" fmla="*/ 0 w 11984477"/>
              <a:gd name="connsiteY11-144" fmla="*/ 102916 h 618482"/>
              <a:gd name="connsiteX0-145" fmla="*/ 0 w 11984477"/>
              <a:gd name="connsiteY0-146" fmla="*/ 102916 h 618482"/>
              <a:gd name="connsiteX1-147" fmla="*/ 0 w 11984477"/>
              <a:gd name="connsiteY1-148" fmla="*/ 618482 h 618482"/>
              <a:gd name="connsiteX2-149" fmla="*/ 11984477 w 11984477"/>
              <a:gd name="connsiteY2-150" fmla="*/ 618482 h 618482"/>
              <a:gd name="connsiteX3-151" fmla="*/ 11984477 w 11984477"/>
              <a:gd name="connsiteY3-152" fmla="*/ 209920 h 618482"/>
              <a:gd name="connsiteX4-153" fmla="*/ 10953345 w 11984477"/>
              <a:gd name="connsiteY4-154" fmla="*/ 239103 h 618482"/>
              <a:gd name="connsiteX5-155" fmla="*/ 9202366 w 11984477"/>
              <a:gd name="connsiteY5-156" fmla="*/ 229376 h 618482"/>
              <a:gd name="connsiteX6-157" fmla="*/ 7431932 w 11984477"/>
              <a:gd name="connsiteY6-158" fmla="*/ 219648 h 618482"/>
              <a:gd name="connsiteX7-159" fmla="*/ 5321030 w 11984477"/>
              <a:gd name="connsiteY7-160" fmla="*/ 239103 h 618482"/>
              <a:gd name="connsiteX8-161" fmla="*/ 3482502 w 11984477"/>
              <a:gd name="connsiteY8-162" fmla="*/ 180737 h 618482"/>
              <a:gd name="connsiteX9-163" fmla="*/ 1595336 w 11984477"/>
              <a:gd name="connsiteY9-164" fmla="*/ 307197 h 618482"/>
              <a:gd name="connsiteX10-165" fmla="*/ 428017 w 11984477"/>
              <a:gd name="connsiteY10-166" fmla="*/ 287742 h 618482"/>
              <a:gd name="connsiteX11-167" fmla="*/ 0 w 11984477"/>
              <a:gd name="connsiteY11-168" fmla="*/ 102916 h 618482"/>
              <a:gd name="connsiteX0-169" fmla="*/ 0 w 11984477"/>
              <a:gd name="connsiteY0-170" fmla="*/ 102916 h 618482"/>
              <a:gd name="connsiteX1-171" fmla="*/ 0 w 11984477"/>
              <a:gd name="connsiteY1-172" fmla="*/ 618482 h 618482"/>
              <a:gd name="connsiteX2-173" fmla="*/ 11984477 w 11984477"/>
              <a:gd name="connsiteY2-174" fmla="*/ 618482 h 618482"/>
              <a:gd name="connsiteX3-175" fmla="*/ 11984477 w 11984477"/>
              <a:gd name="connsiteY3-176" fmla="*/ 209920 h 618482"/>
              <a:gd name="connsiteX4-177" fmla="*/ 10953345 w 11984477"/>
              <a:gd name="connsiteY4-178" fmla="*/ 239103 h 618482"/>
              <a:gd name="connsiteX5-179" fmla="*/ 9202366 w 11984477"/>
              <a:gd name="connsiteY5-180" fmla="*/ 229376 h 618482"/>
              <a:gd name="connsiteX6-181" fmla="*/ 7431932 w 11984477"/>
              <a:gd name="connsiteY6-182" fmla="*/ 219648 h 618482"/>
              <a:gd name="connsiteX7-183" fmla="*/ 5321030 w 11984477"/>
              <a:gd name="connsiteY7-184" fmla="*/ 239103 h 618482"/>
              <a:gd name="connsiteX8-185" fmla="*/ 3482502 w 11984477"/>
              <a:gd name="connsiteY8-186" fmla="*/ 180737 h 618482"/>
              <a:gd name="connsiteX9-187" fmla="*/ 1595336 w 11984477"/>
              <a:gd name="connsiteY9-188" fmla="*/ 307197 h 618482"/>
              <a:gd name="connsiteX10-189" fmla="*/ 428017 w 11984477"/>
              <a:gd name="connsiteY10-190" fmla="*/ 287742 h 618482"/>
              <a:gd name="connsiteX11-191" fmla="*/ 0 w 11984477"/>
              <a:gd name="connsiteY11-192" fmla="*/ 102916 h 618482"/>
              <a:gd name="connsiteX0-193" fmla="*/ 0 w 11984477"/>
              <a:gd name="connsiteY0-194" fmla="*/ 102916 h 618482"/>
              <a:gd name="connsiteX1-195" fmla="*/ 0 w 11984477"/>
              <a:gd name="connsiteY1-196" fmla="*/ 618482 h 618482"/>
              <a:gd name="connsiteX2-197" fmla="*/ 11984477 w 11984477"/>
              <a:gd name="connsiteY2-198" fmla="*/ 618482 h 618482"/>
              <a:gd name="connsiteX3-199" fmla="*/ 11984477 w 11984477"/>
              <a:gd name="connsiteY3-200" fmla="*/ 209920 h 618482"/>
              <a:gd name="connsiteX4-201" fmla="*/ 10953345 w 11984477"/>
              <a:gd name="connsiteY4-202" fmla="*/ 239103 h 618482"/>
              <a:gd name="connsiteX5-203" fmla="*/ 9202366 w 11984477"/>
              <a:gd name="connsiteY5-204" fmla="*/ 229376 h 618482"/>
              <a:gd name="connsiteX6-205" fmla="*/ 7431932 w 11984477"/>
              <a:gd name="connsiteY6-206" fmla="*/ 219648 h 618482"/>
              <a:gd name="connsiteX7-207" fmla="*/ 5321030 w 11984477"/>
              <a:gd name="connsiteY7-208" fmla="*/ 239103 h 618482"/>
              <a:gd name="connsiteX8-209" fmla="*/ 3482502 w 11984477"/>
              <a:gd name="connsiteY8-210" fmla="*/ 180737 h 618482"/>
              <a:gd name="connsiteX9-211" fmla="*/ 1595336 w 11984477"/>
              <a:gd name="connsiteY9-212" fmla="*/ 307197 h 618482"/>
              <a:gd name="connsiteX10-213" fmla="*/ 428017 w 11984477"/>
              <a:gd name="connsiteY10-214" fmla="*/ 287742 h 618482"/>
              <a:gd name="connsiteX11-215" fmla="*/ 0 w 11984477"/>
              <a:gd name="connsiteY11-216" fmla="*/ 102916 h 618482"/>
              <a:gd name="connsiteX0-217" fmla="*/ 0 w 11984477"/>
              <a:gd name="connsiteY0-218" fmla="*/ 140072 h 655638"/>
              <a:gd name="connsiteX1-219" fmla="*/ 0 w 11984477"/>
              <a:gd name="connsiteY1-220" fmla="*/ 655638 h 655638"/>
              <a:gd name="connsiteX2-221" fmla="*/ 11984477 w 11984477"/>
              <a:gd name="connsiteY2-222" fmla="*/ 655638 h 655638"/>
              <a:gd name="connsiteX3-223" fmla="*/ 11984477 w 11984477"/>
              <a:gd name="connsiteY3-224" fmla="*/ 247076 h 655638"/>
              <a:gd name="connsiteX4-225" fmla="*/ 10953345 w 11984477"/>
              <a:gd name="connsiteY4-226" fmla="*/ 276259 h 655638"/>
              <a:gd name="connsiteX5-227" fmla="*/ 9202366 w 11984477"/>
              <a:gd name="connsiteY5-228" fmla="*/ 266532 h 655638"/>
              <a:gd name="connsiteX6-229" fmla="*/ 7431932 w 11984477"/>
              <a:gd name="connsiteY6-230" fmla="*/ 256804 h 655638"/>
              <a:gd name="connsiteX7-231" fmla="*/ 5321030 w 11984477"/>
              <a:gd name="connsiteY7-232" fmla="*/ 276259 h 655638"/>
              <a:gd name="connsiteX8-233" fmla="*/ 3482502 w 11984477"/>
              <a:gd name="connsiteY8-234" fmla="*/ 217893 h 655638"/>
              <a:gd name="connsiteX9-235" fmla="*/ 1595336 w 11984477"/>
              <a:gd name="connsiteY9-236" fmla="*/ 344353 h 655638"/>
              <a:gd name="connsiteX10-237" fmla="*/ 428017 w 11984477"/>
              <a:gd name="connsiteY10-238" fmla="*/ 324898 h 655638"/>
              <a:gd name="connsiteX11-239" fmla="*/ 0 w 11984477"/>
              <a:gd name="connsiteY11-240" fmla="*/ 140072 h 655638"/>
              <a:gd name="connsiteX0-241" fmla="*/ 0 w 11984477"/>
              <a:gd name="connsiteY0-242" fmla="*/ 140072 h 655638"/>
              <a:gd name="connsiteX1-243" fmla="*/ 0 w 11984477"/>
              <a:gd name="connsiteY1-244" fmla="*/ 655638 h 655638"/>
              <a:gd name="connsiteX2-245" fmla="*/ 11984477 w 11984477"/>
              <a:gd name="connsiteY2-246" fmla="*/ 655638 h 655638"/>
              <a:gd name="connsiteX3-247" fmla="*/ 11984477 w 11984477"/>
              <a:gd name="connsiteY3-248" fmla="*/ 247076 h 655638"/>
              <a:gd name="connsiteX4-249" fmla="*/ 10953345 w 11984477"/>
              <a:gd name="connsiteY4-250" fmla="*/ 276259 h 655638"/>
              <a:gd name="connsiteX5-251" fmla="*/ 9202366 w 11984477"/>
              <a:gd name="connsiteY5-252" fmla="*/ 266532 h 655638"/>
              <a:gd name="connsiteX6-253" fmla="*/ 7431932 w 11984477"/>
              <a:gd name="connsiteY6-254" fmla="*/ 256804 h 655638"/>
              <a:gd name="connsiteX7-255" fmla="*/ 5321030 w 11984477"/>
              <a:gd name="connsiteY7-256" fmla="*/ 276259 h 655638"/>
              <a:gd name="connsiteX8-257" fmla="*/ 3482502 w 11984477"/>
              <a:gd name="connsiteY8-258" fmla="*/ 217893 h 655638"/>
              <a:gd name="connsiteX9-259" fmla="*/ 1595336 w 11984477"/>
              <a:gd name="connsiteY9-260" fmla="*/ 344353 h 655638"/>
              <a:gd name="connsiteX10-261" fmla="*/ 428017 w 11984477"/>
              <a:gd name="connsiteY10-262" fmla="*/ 324898 h 655638"/>
              <a:gd name="connsiteX11-263" fmla="*/ 0 w 11984477"/>
              <a:gd name="connsiteY11-264" fmla="*/ 140072 h 655638"/>
              <a:gd name="connsiteX0-265" fmla="*/ 0 w 11984477"/>
              <a:gd name="connsiteY0-266" fmla="*/ 140072 h 655638"/>
              <a:gd name="connsiteX1-267" fmla="*/ 0 w 11984477"/>
              <a:gd name="connsiteY1-268" fmla="*/ 655638 h 655638"/>
              <a:gd name="connsiteX2-269" fmla="*/ 11984477 w 11984477"/>
              <a:gd name="connsiteY2-270" fmla="*/ 655638 h 655638"/>
              <a:gd name="connsiteX3-271" fmla="*/ 11984477 w 11984477"/>
              <a:gd name="connsiteY3-272" fmla="*/ 247076 h 655638"/>
              <a:gd name="connsiteX4-273" fmla="*/ 10953345 w 11984477"/>
              <a:gd name="connsiteY4-274" fmla="*/ 276259 h 655638"/>
              <a:gd name="connsiteX5-275" fmla="*/ 9202366 w 11984477"/>
              <a:gd name="connsiteY5-276" fmla="*/ 266532 h 655638"/>
              <a:gd name="connsiteX6-277" fmla="*/ 7431932 w 11984477"/>
              <a:gd name="connsiteY6-278" fmla="*/ 256804 h 655638"/>
              <a:gd name="connsiteX7-279" fmla="*/ 5321030 w 11984477"/>
              <a:gd name="connsiteY7-280" fmla="*/ 276259 h 655638"/>
              <a:gd name="connsiteX8-281" fmla="*/ 3482502 w 11984477"/>
              <a:gd name="connsiteY8-282" fmla="*/ 217893 h 655638"/>
              <a:gd name="connsiteX9-283" fmla="*/ 1595336 w 11984477"/>
              <a:gd name="connsiteY9-284" fmla="*/ 344353 h 655638"/>
              <a:gd name="connsiteX10-285" fmla="*/ 428017 w 11984477"/>
              <a:gd name="connsiteY10-286" fmla="*/ 324898 h 655638"/>
              <a:gd name="connsiteX11-287" fmla="*/ 0 w 11984477"/>
              <a:gd name="connsiteY11-288" fmla="*/ 140072 h 655638"/>
              <a:gd name="connsiteX0-289" fmla="*/ 0 w 11984477"/>
              <a:gd name="connsiteY0-290" fmla="*/ 140072 h 655638"/>
              <a:gd name="connsiteX1-291" fmla="*/ 0 w 11984477"/>
              <a:gd name="connsiteY1-292" fmla="*/ 655638 h 655638"/>
              <a:gd name="connsiteX2-293" fmla="*/ 11984477 w 11984477"/>
              <a:gd name="connsiteY2-294" fmla="*/ 655638 h 655638"/>
              <a:gd name="connsiteX3-295" fmla="*/ 11984477 w 11984477"/>
              <a:gd name="connsiteY3-296" fmla="*/ 247076 h 655638"/>
              <a:gd name="connsiteX4-297" fmla="*/ 10953345 w 11984477"/>
              <a:gd name="connsiteY4-298" fmla="*/ 276259 h 655638"/>
              <a:gd name="connsiteX5-299" fmla="*/ 9202366 w 11984477"/>
              <a:gd name="connsiteY5-300" fmla="*/ 266532 h 655638"/>
              <a:gd name="connsiteX6-301" fmla="*/ 7431932 w 11984477"/>
              <a:gd name="connsiteY6-302" fmla="*/ 256804 h 655638"/>
              <a:gd name="connsiteX7-303" fmla="*/ 5321030 w 11984477"/>
              <a:gd name="connsiteY7-304" fmla="*/ 276259 h 655638"/>
              <a:gd name="connsiteX8-305" fmla="*/ 3482502 w 11984477"/>
              <a:gd name="connsiteY8-306" fmla="*/ 217893 h 655638"/>
              <a:gd name="connsiteX9-307" fmla="*/ 1595336 w 11984477"/>
              <a:gd name="connsiteY9-308" fmla="*/ 344353 h 655638"/>
              <a:gd name="connsiteX10-309" fmla="*/ 428017 w 11984477"/>
              <a:gd name="connsiteY10-310" fmla="*/ 324898 h 655638"/>
              <a:gd name="connsiteX11-311" fmla="*/ 0 w 11984477"/>
              <a:gd name="connsiteY11-312" fmla="*/ 140072 h 655638"/>
              <a:gd name="connsiteX0-313" fmla="*/ 0 w 11984477"/>
              <a:gd name="connsiteY0-314" fmla="*/ 140072 h 655638"/>
              <a:gd name="connsiteX1-315" fmla="*/ 0 w 11984477"/>
              <a:gd name="connsiteY1-316" fmla="*/ 655638 h 655638"/>
              <a:gd name="connsiteX2-317" fmla="*/ 11984477 w 11984477"/>
              <a:gd name="connsiteY2-318" fmla="*/ 655638 h 655638"/>
              <a:gd name="connsiteX3-319" fmla="*/ 11984477 w 11984477"/>
              <a:gd name="connsiteY3-320" fmla="*/ 247076 h 655638"/>
              <a:gd name="connsiteX4-321" fmla="*/ 10953345 w 11984477"/>
              <a:gd name="connsiteY4-322" fmla="*/ 276259 h 655638"/>
              <a:gd name="connsiteX5-323" fmla="*/ 9202366 w 11984477"/>
              <a:gd name="connsiteY5-324" fmla="*/ 266532 h 655638"/>
              <a:gd name="connsiteX6-325" fmla="*/ 7431932 w 11984477"/>
              <a:gd name="connsiteY6-326" fmla="*/ 256804 h 655638"/>
              <a:gd name="connsiteX7-327" fmla="*/ 5321030 w 11984477"/>
              <a:gd name="connsiteY7-328" fmla="*/ 276259 h 655638"/>
              <a:gd name="connsiteX8-329" fmla="*/ 3482502 w 11984477"/>
              <a:gd name="connsiteY8-330" fmla="*/ 217893 h 655638"/>
              <a:gd name="connsiteX9-331" fmla="*/ 1595336 w 11984477"/>
              <a:gd name="connsiteY9-332" fmla="*/ 344353 h 655638"/>
              <a:gd name="connsiteX10-333" fmla="*/ 428017 w 11984477"/>
              <a:gd name="connsiteY10-334" fmla="*/ 324898 h 655638"/>
              <a:gd name="connsiteX11-335" fmla="*/ 0 w 11984477"/>
              <a:gd name="connsiteY11-336" fmla="*/ 140072 h 655638"/>
              <a:gd name="connsiteX0-337" fmla="*/ 0 w 11984477"/>
              <a:gd name="connsiteY0-338" fmla="*/ 140072 h 655638"/>
              <a:gd name="connsiteX1-339" fmla="*/ 0 w 11984477"/>
              <a:gd name="connsiteY1-340" fmla="*/ 655638 h 655638"/>
              <a:gd name="connsiteX2-341" fmla="*/ 11984477 w 11984477"/>
              <a:gd name="connsiteY2-342" fmla="*/ 655638 h 655638"/>
              <a:gd name="connsiteX3-343" fmla="*/ 11984477 w 11984477"/>
              <a:gd name="connsiteY3-344" fmla="*/ 247076 h 655638"/>
              <a:gd name="connsiteX4-345" fmla="*/ 10953345 w 11984477"/>
              <a:gd name="connsiteY4-346" fmla="*/ 276259 h 655638"/>
              <a:gd name="connsiteX5-347" fmla="*/ 9202366 w 11984477"/>
              <a:gd name="connsiteY5-348" fmla="*/ 266532 h 655638"/>
              <a:gd name="connsiteX6-349" fmla="*/ 7431932 w 11984477"/>
              <a:gd name="connsiteY6-350" fmla="*/ 256804 h 655638"/>
              <a:gd name="connsiteX7-351" fmla="*/ 5321030 w 11984477"/>
              <a:gd name="connsiteY7-352" fmla="*/ 276259 h 655638"/>
              <a:gd name="connsiteX8-353" fmla="*/ 3482502 w 11984477"/>
              <a:gd name="connsiteY8-354" fmla="*/ 217893 h 655638"/>
              <a:gd name="connsiteX9-355" fmla="*/ 1595336 w 11984477"/>
              <a:gd name="connsiteY9-356" fmla="*/ 344353 h 655638"/>
              <a:gd name="connsiteX10-357" fmla="*/ 428017 w 11984477"/>
              <a:gd name="connsiteY10-358" fmla="*/ 324898 h 655638"/>
              <a:gd name="connsiteX11-359" fmla="*/ 0 w 11984477"/>
              <a:gd name="connsiteY11-360" fmla="*/ 140072 h 655638"/>
              <a:gd name="connsiteX0-361" fmla="*/ 0 w 11984477"/>
              <a:gd name="connsiteY0-362" fmla="*/ 140072 h 655638"/>
              <a:gd name="connsiteX1-363" fmla="*/ 0 w 11984477"/>
              <a:gd name="connsiteY1-364" fmla="*/ 655638 h 655638"/>
              <a:gd name="connsiteX2-365" fmla="*/ 11984477 w 11984477"/>
              <a:gd name="connsiteY2-366" fmla="*/ 655638 h 655638"/>
              <a:gd name="connsiteX3-367" fmla="*/ 11984477 w 11984477"/>
              <a:gd name="connsiteY3-368" fmla="*/ 247076 h 655638"/>
              <a:gd name="connsiteX4-369" fmla="*/ 10953345 w 11984477"/>
              <a:gd name="connsiteY4-370" fmla="*/ 276259 h 655638"/>
              <a:gd name="connsiteX5-371" fmla="*/ 9202366 w 11984477"/>
              <a:gd name="connsiteY5-372" fmla="*/ 266532 h 655638"/>
              <a:gd name="connsiteX6-373" fmla="*/ 7431932 w 11984477"/>
              <a:gd name="connsiteY6-374" fmla="*/ 256804 h 655638"/>
              <a:gd name="connsiteX7-375" fmla="*/ 5321030 w 11984477"/>
              <a:gd name="connsiteY7-376" fmla="*/ 276259 h 655638"/>
              <a:gd name="connsiteX8-377" fmla="*/ 3482502 w 11984477"/>
              <a:gd name="connsiteY8-378" fmla="*/ 217893 h 655638"/>
              <a:gd name="connsiteX9-379" fmla="*/ 1595336 w 11984477"/>
              <a:gd name="connsiteY9-380" fmla="*/ 344353 h 655638"/>
              <a:gd name="connsiteX10-381" fmla="*/ 428017 w 11984477"/>
              <a:gd name="connsiteY10-382" fmla="*/ 324898 h 655638"/>
              <a:gd name="connsiteX11-383" fmla="*/ 0 w 11984477"/>
              <a:gd name="connsiteY11-384" fmla="*/ 140072 h 655638"/>
              <a:gd name="connsiteX0-385" fmla="*/ 0 w 11984477"/>
              <a:gd name="connsiteY0-386" fmla="*/ 147628 h 663194"/>
              <a:gd name="connsiteX1-387" fmla="*/ 0 w 11984477"/>
              <a:gd name="connsiteY1-388" fmla="*/ 663194 h 663194"/>
              <a:gd name="connsiteX2-389" fmla="*/ 11984477 w 11984477"/>
              <a:gd name="connsiteY2-390" fmla="*/ 663194 h 663194"/>
              <a:gd name="connsiteX3-391" fmla="*/ 11984477 w 11984477"/>
              <a:gd name="connsiteY3-392" fmla="*/ 254632 h 663194"/>
              <a:gd name="connsiteX4-393" fmla="*/ 10943820 w 11984477"/>
              <a:gd name="connsiteY4-394" fmla="*/ 255240 h 663194"/>
              <a:gd name="connsiteX5-395" fmla="*/ 9202366 w 11984477"/>
              <a:gd name="connsiteY5-396" fmla="*/ 274088 h 663194"/>
              <a:gd name="connsiteX6-397" fmla="*/ 7431932 w 11984477"/>
              <a:gd name="connsiteY6-398" fmla="*/ 264360 h 663194"/>
              <a:gd name="connsiteX7-399" fmla="*/ 5321030 w 11984477"/>
              <a:gd name="connsiteY7-400" fmla="*/ 283815 h 663194"/>
              <a:gd name="connsiteX8-401" fmla="*/ 3482502 w 11984477"/>
              <a:gd name="connsiteY8-402" fmla="*/ 225449 h 663194"/>
              <a:gd name="connsiteX9-403" fmla="*/ 1595336 w 11984477"/>
              <a:gd name="connsiteY9-404" fmla="*/ 351909 h 663194"/>
              <a:gd name="connsiteX10-405" fmla="*/ 428017 w 11984477"/>
              <a:gd name="connsiteY10-406" fmla="*/ 332454 h 663194"/>
              <a:gd name="connsiteX11-407" fmla="*/ 0 w 11984477"/>
              <a:gd name="connsiteY11-408" fmla="*/ 147628 h 663194"/>
              <a:gd name="connsiteX0-409" fmla="*/ 0 w 11984477"/>
              <a:gd name="connsiteY0-410" fmla="*/ 147628 h 663194"/>
              <a:gd name="connsiteX1-411" fmla="*/ 0 w 11984477"/>
              <a:gd name="connsiteY1-412" fmla="*/ 663194 h 663194"/>
              <a:gd name="connsiteX2-413" fmla="*/ 11984477 w 11984477"/>
              <a:gd name="connsiteY2-414" fmla="*/ 663194 h 663194"/>
              <a:gd name="connsiteX3-415" fmla="*/ 11984477 w 11984477"/>
              <a:gd name="connsiteY3-416" fmla="*/ 254632 h 663194"/>
              <a:gd name="connsiteX4-417" fmla="*/ 10943820 w 11984477"/>
              <a:gd name="connsiteY4-418" fmla="*/ 255240 h 663194"/>
              <a:gd name="connsiteX5-419" fmla="*/ 9202366 w 11984477"/>
              <a:gd name="connsiteY5-420" fmla="*/ 274088 h 663194"/>
              <a:gd name="connsiteX6-421" fmla="*/ 7431932 w 11984477"/>
              <a:gd name="connsiteY6-422" fmla="*/ 264360 h 663194"/>
              <a:gd name="connsiteX7-423" fmla="*/ 5321030 w 11984477"/>
              <a:gd name="connsiteY7-424" fmla="*/ 283815 h 663194"/>
              <a:gd name="connsiteX8-425" fmla="*/ 3482502 w 11984477"/>
              <a:gd name="connsiteY8-426" fmla="*/ 225449 h 663194"/>
              <a:gd name="connsiteX9-427" fmla="*/ 1595336 w 11984477"/>
              <a:gd name="connsiteY9-428" fmla="*/ 351909 h 663194"/>
              <a:gd name="connsiteX10-429" fmla="*/ 428017 w 11984477"/>
              <a:gd name="connsiteY10-430" fmla="*/ 332454 h 663194"/>
              <a:gd name="connsiteX11-431" fmla="*/ 0 w 11984477"/>
              <a:gd name="connsiteY11-432" fmla="*/ 147628 h 663194"/>
              <a:gd name="connsiteX0-433" fmla="*/ 0 w 11984477"/>
              <a:gd name="connsiteY0-434" fmla="*/ 140073 h 655639"/>
              <a:gd name="connsiteX1-435" fmla="*/ 0 w 11984477"/>
              <a:gd name="connsiteY1-436" fmla="*/ 655639 h 655639"/>
              <a:gd name="connsiteX2-437" fmla="*/ 11984477 w 11984477"/>
              <a:gd name="connsiteY2-438" fmla="*/ 655639 h 655639"/>
              <a:gd name="connsiteX3-439" fmla="*/ 11984477 w 11984477"/>
              <a:gd name="connsiteY3-440" fmla="*/ 247077 h 655639"/>
              <a:gd name="connsiteX4-441" fmla="*/ 10943820 w 11984477"/>
              <a:gd name="connsiteY4-442" fmla="*/ 247685 h 655639"/>
              <a:gd name="connsiteX5-443" fmla="*/ 9202366 w 11984477"/>
              <a:gd name="connsiteY5-444" fmla="*/ 266533 h 655639"/>
              <a:gd name="connsiteX6-445" fmla="*/ 7431932 w 11984477"/>
              <a:gd name="connsiteY6-446" fmla="*/ 256805 h 655639"/>
              <a:gd name="connsiteX7-447" fmla="*/ 5321030 w 11984477"/>
              <a:gd name="connsiteY7-448" fmla="*/ 276260 h 655639"/>
              <a:gd name="connsiteX8-449" fmla="*/ 3482502 w 11984477"/>
              <a:gd name="connsiteY8-450" fmla="*/ 217894 h 655639"/>
              <a:gd name="connsiteX9-451" fmla="*/ 1595336 w 11984477"/>
              <a:gd name="connsiteY9-452" fmla="*/ 344354 h 655639"/>
              <a:gd name="connsiteX10-453" fmla="*/ 428017 w 11984477"/>
              <a:gd name="connsiteY10-454" fmla="*/ 324899 h 655639"/>
              <a:gd name="connsiteX11-455" fmla="*/ 0 w 11984477"/>
              <a:gd name="connsiteY11-456" fmla="*/ 140073 h 655639"/>
              <a:gd name="connsiteX0-457" fmla="*/ 0 w 11984477"/>
              <a:gd name="connsiteY0-458" fmla="*/ 140073 h 655639"/>
              <a:gd name="connsiteX1-459" fmla="*/ 0 w 11984477"/>
              <a:gd name="connsiteY1-460" fmla="*/ 655639 h 655639"/>
              <a:gd name="connsiteX2-461" fmla="*/ 11984477 w 11984477"/>
              <a:gd name="connsiteY2-462" fmla="*/ 655639 h 655639"/>
              <a:gd name="connsiteX3-463" fmla="*/ 11984477 w 11984477"/>
              <a:gd name="connsiteY3-464" fmla="*/ 247077 h 655639"/>
              <a:gd name="connsiteX4-465" fmla="*/ 10943820 w 11984477"/>
              <a:gd name="connsiteY4-466" fmla="*/ 247685 h 655639"/>
              <a:gd name="connsiteX5-467" fmla="*/ 9202366 w 11984477"/>
              <a:gd name="connsiteY5-468" fmla="*/ 266533 h 655639"/>
              <a:gd name="connsiteX6-469" fmla="*/ 7431932 w 11984477"/>
              <a:gd name="connsiteY6-470" fmla="*/ 256805 h 655639"/>
              <a:gd name="connsiteX7-471" fmla="*/ 5321030 w 11984477"/>
              <a:gd name="connsiteY7-472" fmla="*/ 276260 h 655639"/>
              <a:gd name="connsiteX8-473" fmla="*/ 3482502 w 11984477"/>
              <a:gd name="connsiteY8-474" fmla="*/ 217894 h 655639"/>
              <a:gd name="connsiteX9-475" fmla="*/ 1595336 w 11984477"/>
              <a:gd name="connsiteY9-476" fmla="*/ 344354 h 655639"/>
              <a:gd name="connsiteX10-477" fmla="*/ 428017 w 11984477"/>
              <a:gd name="connsiteY10-478" fmla="*/ 324899 h 655639"/>
              <a:gd name="connsiteX11-479" fmla="*/ 0 w 11984477"/>
              <a:gd name="connsiteY11-480" fmla="*/ 140073 h 655639"/>
              <a:gd name="connsiteX0-481" fmla="*/ 0 w 11984477"/>
              <a:gd name="connsiteY0-482" fmla="*/ 151777 h 667343"/>
              <a:gd name="connsiteX1-483" fmla="*/ 0 w 11984477"/>
              <a:gd name="connsiteY1-484" fmla="*/ 667343 h 667343"/>
              <a:gd name="connsiteX2-485" fmla="*/ 11984477 w 11984477"/>
              <a:gd name="connsiteY2-486" fmla="*/ 667343 h 667343"/>
              <a:gd name="connsiteX3-487" fmla="*/ 11984477 w 11984477"/>
              <a:gd name="connsiteY3-488" fmla="*/ 258781 h 667343"/>
              <a:gd name="connsiteX4-489" fmla="*/ 10943820 w 11984477"/>
              <a:gd name="connsiteY4-490" fmla="*/ 259389 h 667343"/>
              <a:gd name="connsiteX5-491" fmla="*/ 9202366 w 11984477"/>
              <a:gd name="connsiteY5-492" fmla="*/ 278237 h 667343"/>
              <a:gd name="connsiteX6-493" fmla="*/ 7431932 w 11984477"/>
              <a:gd name="connsiteY6-494" fmla="*/ 268509 h 667343"/>
              <a:gd name="connsiteX7-495" fmla="*/ 5314680 w 11984477"/>
              <a:gd name="connsiteY7-496" fmla="*/ 268914 h 667343"/>
              <a:gd name="connsiteX8-497" fmla="*/ 3482502 w 11984477"/>
              <a:gd name="connsiteY8-498" fmla="*/ 229598 h 667343"/>
              <a:gd name="connsiteX9-499" fmla="*/ 1595336 w 11984477"/>
              <a:gd name="connsiteY9-500" fmla="*/ 356058 h 667343"/>
              <a:gd name="connsiteX10-501" fmla="*/ 428017 w 11984477"/>
              <a:gd name="connsiteY10-502" fmla="*/ 336603 h 667343"/>
              <a:gd name="connsiteX11-503" fmla="*/ 0 w 11984477"/>
              <a:gd name="connsiteY11-504" fmla="*/ 151777 h 667343"/>
              <a:gd name="connsiteX0-505" fmla="*/ 0 w 11984477"/>
              <a:gd name="connsiteY0-506" fmla="*/ 151777 h 667343"/>
              <a:gd name="connsiteX1-507" fmla="*/ 0 w 11984477"/>
              <a:gd name="connsiteY1-508" fmla="*/ 667343 h 667343"/>
              <a:gd name="connsiteX2-509" fmla="*/ 11984477 w 11984477"/>
              <a:gd name="connsiteY2-510" fmla="*/ 667343 h 667343"/>
              <a:gd name="connsiteX3-511" fmla="*/ 11984477 w 11984477"/>
              <a:gd name="connsiteY3-512" fmla="*/ 258781 h 667343"/>
              <a:gd name="connsiteX4-513" fmla="*/ 10943820 w 11984477"/>
              <a:gd name="connsiteY4-514" fmla="*/ 259389 h 667343"/>
              <a:gd name="connsiteX5-515" fmla="*/ 9202366 w 11984477"/>
              <a:gd name="connsiteY5-516" fmla="*/ 278237 h 667343"/>
              <a:gd name="connsiteX6-517" fmla="*/ 7431932 w 11984477"/>
              <a:gd name="connsiteY6-518" fmla="*/ 268509 h 667343"/>
              <a:gd name="connsiteX7-519" fmla="*/ 5314680 w 11984477"/>
              <a:gd name="connsiteY7-520" fmla="*/ 268914 h 667343"/>
              <a:gd name="connsiteX8-521" fmla="*/ 3482502 w 11984477"/>
              <a:gd name="connsiteY8-522" fmla="*/ 229598 h 667343"/>
              <a:gd name="connsiteX9-523" fmla="*/ 1595336 w 11984477"/>
              <a:gd name="connsiteY9-524" fmla="*/ 356058 h 667343"/>
              <a:gd name="connsiteX10-525" fmla="*/ 428017 w 11984477"/>
              <a:gd name="connsiteY10-526" fmla="*/ 336603 h 667343"/>
              <a:gd name="connsiteX11-527" fmla="*/ 0 w 11984477"/>
              <a:gd name="connsiteY11-528" fmla="*/ 151777 h 667343"/>
              <a:gd name="connsiteX0-529" fmla="*/ 0 w 11984477"/>
              <a:gd name="connsiteY0-530" fmla="*/ 155749 h 671315"/>
              <a:gd name="connsiteX1-531" fmla="*/ 0 w 11984477"/>
              <a:gd name="connsiteY1-532" fmla="*/ 671315 h 671315"/>
              <a:gd name="connsiteX2-533" fmla="*/ 11984477 w 11984477"/>
              <a:gd name="connsiteY2-534" fmla="*/ 671315 h 671315"/>
              <a:gd name="connsiteX3-535" fmla="*/ 11984477 w 11984477"/>
              <a:gd name="connsiteY3-536" fmla="*/ 262753 h 671315"/>
              <a:gd name="connsiteX4-537" fmla="*/ 10943820 w 11984477"/>
              <a:gd name="connsiteY4-538" fmla="*/ 263361 h 671315"/>
              <a:gd name="connsiteX5-539" fmla="*/ 9202366 w 11984477"/>
              <a:gd name="connsiteY5-540" fmla="*/ 282209 h 671315"/>
              <a:gd name="connsiteX6-541" fmla="*/ 7431932 w 11984477"/>
              <a:gd name="connsiteY6-542" fmla="*/ 272481 h 671315"/>
              <a:gd name="connsiteX7-543" fmla="*/ 5308330 w 11984477"/>
              <a:gd name="connsiteY7-544" fmla="*/ 266536 h 671315"/>
              <a:gd name="connsiteX8-545" fmla="*/ 3482502 w 11984477"/>
              <a:gd name="connsiteY8-546" fmla="*/ 233570 h 671315"/>
              <a:gd name="connsiteX9-547" fmla="*/ 1595336 w 11984477"/>
              <a:gd name="connsiteY9-548" fmla="*/ 360030 h 671315"/>
              <a:gd name="connsiteX10-549" fmla="*/ 428017 w 11984477"/>
              <a:gd name="connsiteY10-550" fmla="*/ 340575 h 671315"/>
              <a:gd name="connsiteX11-551" fmla="*/ 0 w 11984477"/>
              <a:gd name="connsiteY11-552" fmla="*/ 155749 h 671315"/>
              <a:gd name="connsiteX0-553" fmla="*/ 0 w 11984477"/>
              <a:gd name="connsiteY0-554" fmla="*/ 155749 h 671315"/>
              <a:gd name="connsiteX1-555" fmla="*/ 0 w 11984477"/>
              <a:gd name="connsiteY1-556" fmla="*/ 671315 h 671315"/>
              <a:gd name="connsiteX2-557" fmla="*/ 11984477 w 11984477"/>
              <a:gd name="connsiteY2-558" fmla="*/ 671315 h 671315"/>
              <a:gd name="connsiteX3-559" fmla="*/ 11984477 w 11984477"/>
              <a:gd name="connsiteY3-560" fmla="*/ 262753 h 671315"/>
              <a:gd name="connsiteX4-561" fmla="*/ 10943820 w 11984477"/>
              <a:gd name="connsiteY4-562" fmla="*/ 263361 h 671315"/>
              <a:gd name="connsiteX5-563" fmla="*/ 9183316 w 11984477"/>
              <a:gd name="connsiteY5-564" fmla="*/ 256809 h 671315"/>
              <a:gd name="connsiteX6-565" fmla="*/ 7431932 w 11984477"/>
              <a:gd name="connsiteY6-566" fmla="*/ 272481 h 671315"/>
              <a:gd name="connsiteX7-567" fmla="*/ 5308330 w 11984477"/>
              <a:gd name="connsiteY7-568" fmla="*/ 266536 h 671315"/>
              <a:gd name="connsiteX8-569" fmla="*/ 3482502 w 11984477"/>
              <a:gd name="connsiteY8-570" fmla="*/ 233570 h 671315"/>
              <a:gd name="connsiteX9-571" fmla="*/ 1595336 w 11984477"/>
              <a:gd name="connsiteY9-572" fmla="*/ 360030 h 671315"/>
              <a:gd name="connsiteX10-573" fmla="*/ 428017 w 11984477"/>
              <a:gd name="connsiteY10-574" fmla="*/ 340575 h 671315"/>
              <a:gd name="connsiteX11-575" fmla="*/ 0 w 11984477"/>
              <a:gd name="connsiteY11-576" fmla="*/ 155749 h 671315"/>
              <a:gd name="connsiteX0-577" fmla="*/ 0 w 11984477"/>
              <a:gd name="connsiteY0-578" fmla="*/ 155749 h 671315"/>
              <a:gd name="connsiteX1-579" fmla="*/ 0 w 11984477"/>
              <a:gd name="connsiteY1-580" fmla="*/ 671315 h 671315"/>
              <a:gd name="connsiteX2-581" fmla="*/ 11984477 w 11984477"/>
              <a:gd name="connsiteY2-582" fmla="*/ 671315 h 671315"/>
              <a:gd name="connsiteX3-583" fmla="*/ 11984477 w 11984477"/>
              <a:gd name="connsiteY3-584" fmla="*/ 262753 h 671315"/>
              <a:gd name="connsiteX4-585" fmla="*/ 10943820 w 11984477"/>
              <a:gd name="connsiteY4-586" fmla="*/ 263361 h 671315"/>
              <a:gd name="connsiteX5-587" fmla="*/ 9183316 w 11984477"/>
              <a:gd name="connsiteY5-588" fmla="*/ 256809 h 671315"/>
              <a:gd name="connsiteX6-589" fmla="*/ 7431932 w 11984477"/>
              <a:gd name="connsiteY6-590" fmla="*/ 272481 h 671315"/>
              <a:gd name="connsiteX7-591" fmla="*/ 5308330 w 11984477"/>
              <a:gd name="connsiteY7-592" fmla="*/ 266536 h 671315"/>
              <a:gd name="connsiteX8-593" fmla="*/ 3482502 w 11984477"/>
              <a:gd name="connsiteY8-594" fmla="*/ 233570 h 671315"/>
              <a:gd name="connsiteX9-595" fmla="*/ 1595336 w 11984477"/>
              <a:gd name="connsiteY9-596" fmla="*/ 360030 h 671315"/>
              <a:gd name="connsiteX10-597" fmla="*/ 428017 w 11984477"/>
              <a:gd name="connsiteY10-598" fmla="*/ 340575 h 671315"/>
              <a:gd name="connsiteX11-599" fmla="*/ 0 w 11984477"/>
              <a:gd name="connsiteY11-600" fmla="*/ 155749 h 671315"/>
              <a:gd name="connsiteX0-601" fmla="*/ 0 w 11984477"/>
              <a:gd name="connsiteY0-602" fmla="*/ 155749 h 671315"/>
              <a:gd name="connsiteX1-603" fmla="*/ 0 w 11984477"/>
              <a:gd name="connsiteY1-604" fmla="*/ 671315 h 671315"/>
              <a:gd name="connsiteX2-605" fmla="*/ 11984477 w 11984477"/>
              <a:gd name="connsiteY2-606" fmla="*/ 671315 h 671315"/>
              <a:gd name="connsiteX3-607" fmla="*/ 11984477 w 11984477"/>
              <a:gd name="connsiteY3-608" fmla="*/ 262753 h 671315"/>
              <a:gd name="connsiteX4-609" fmla="*/ 10943820 w 11984477"/>
              <a:gd name="connsiteY4-610" fmla="*/ 263361 h 671315"/>
              <a:gd name="connsiteX5-611" fmla="*/ 9183316 w 11984477"/>
              <a:gd name="connsiteY5-612" fmla="*/ 256809 h 671315"/>
              <a:gd name="connsiteX6-613" fmla="*/ 7431932 w 11984477"/>
              <a:gd name="connsiteY6-614" fmla="*/ 272481 h 671315"/>
              <a:gd name="connsiteX7-615" fmla="*/ 5308330 w 11984477"/>
              <a:gd name="connsiteY7-616" fmla="*/ 266536 h 671315"/>
              <a:gd name="connsiteX8-617" fmla="*/ 3482502 w 11984477"/>
              <a:gd name="connsiteY8-618" fmla="*/ 233570 h 671315"/>
              <a:gd name="connsiteX9-619" fmla="*/ 1595336 w 11984477"/>
              <a:gd name="connsiteY9-620" fmla="*/ 360030 h 671315"/>
              <a:gd name="connsiteX10-621" fmla="*/ 428017 w 11984477"/>
              <a:gd name="connsiteY10-622" fmla="*/ 340575 h 671315"/>
              <a:gd name="connsiteX11-623" fmla="*/ 0 w 11984477"/>
              <a:gd name="connsiteY11-624" fmla="*/ 155749 h 6713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1984477" h="671315">
                <a:moveTo>
                  <a:pt x="0" y="155749"/>
                </a:moveTo>
                <a:lnTo>
                  <a:pt x="0" y="671315"/>
                </a:lnTo>
                <a:lnTo>
                  <a:pt x="11984477" y="671315"/>
                </a:lnTo>
                <a:lnTo>
                  <a:pt x="11984477" y="262753"/>
                </a:lnTo>
                <a:cubicBezTo>
                  <a:pt x="11755066" y="472506"/>
                  <a:pt x="11430406" y="577483"/>
                  <a:pt x="10943820" y="263361"/>
                </a:cubicBezTo>
                <a:cubicBezTo>
                  <a:pt x="10550660" y="2944"/>
                  <a:pt x="10027326" y="-139999"/>
                  <a:pt x="9183316" y="256809"/>
                </a:cubicBezTo>
                <a:cubicBezTo>
                  <a:pt x="8628096" y="482166"/>
                  <a:pt x="8155427" y="542424"/>
                  <a:pt x="7431932" y="272481"/>
                </a:cubicBezTo>
                <a:cubicBezTo>
                  <a:pt x="6833073" y="50366"/>
                  <a:pt x="6250089" y="-206674"/>
                  <a:pt x="5308330" y="266536"/>
                </a:cubicBezTo>
                <a:cubicBezTo>
                  <a:pt x="4670087" y="539181"/>
                  <a:pt x="4209645" y="576875"/>
                  <a:pt x="3482502" y="233570"/>
                </a:cubicBezTo>
                <a:cubicBezTo>
                  <a:pt x="2882022" y="-48127"/>
                  <a:pt x="2348216" y="3552"/>
                  <a:pt x="1595336" y="360030"/>
                </a:cubicBezTo>
                <a:cubicBezTo>
                  <a:pt x="1234805" y="486895"/>
                  <a:pt x="893323" y="575660"/>
                  <a:pt x="428017" y="340575"/>
                </a:cubicBezTo>
                <a:cubicBezTo>
                  <a:pt x="285345" y="278966"/>
                  <a:pt x="199822" y="179258"/>
                  <a:pt x="0" y="155749"/>
                </a:cubicBezTo>
                <a:close/>
              </a:path>
            </a:pathLst>
          </a:custGeom>
          <a:solidFill>
            <a:srgbClr val="7C9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pic>
        <p:nvPicPr>
          <p:cNvPr id="3" name="图片 2" descr="资源 2@72x-8"/>
          <p:cNvPicPr>
            <a:picLocks noChangeAspect="1"/>
          </p:cNvPicPr>
          <p:nvPr>
            <p:custDataLst>
              <p:tags r:id="rId1"/>
            </p:custDataLst>
          </p:nvPr>
        </p:nvPicPr>
        <p:blipFill>
          <a:blip r:embed="rId6"/>
          <a:srcRect r="31683" b="39150"/>
          <a:stretch>
            <a:fillRect/>
          </a:stretch>
        </p:blipFill>
        <p:spPr>
          <a:xfrm>
            <a:off x="10178415" y="5099050"/>
            <a:ext cx="2013585" cy="1758950"/>
          </a:xfrm>
          <a:prstGeom prst="rect">
            <a:avLst/>
          </a:prstGeom>
        </p:spPr>
      </p:pic>
      <p:pic>
        <p:nvPicPr>
          <p:cNvPr id="7" name="图片 6" descr="资源 2@72x-8"/>
          <p:cNvPicPr>
            <a:picLocks noChangeAspect="1"/>
          </p:cNvPicPr>
          <p:nvPr>
            <p:custDataLst>
              <p:tags r:id="rId2"/>
            </p:custDataLst>
          </p:nvPr>
        </p:nvPicPr>
        <p:blipFill>
          <a:blip r:embed="rId6"/>
          <a:srcRect r="12003" b="45996"/>
          <a:stretch>
            <a:fillRect/>
          </a:stretch>
        </p:blipFill>
        <p:spPr>
          <a:xfrm flipH="1">
            <a:off x="635" y="4759325"/>
            <a:ext cx="3486785" cy="2098675"/>
          </a:xfrm>
          <a:prstGeom prst="rect">
            <a:avLst/>
          </a:prstGeom>
        </p:spPr>
      </p:pic>
      <p:pic>
        <p:nvPicPr>
          <p:cNvPr id="9" name="图片 8"/>
          <p:cNvPicPr>
            <a:picLocks noChangeAspect="1"/>
          </p:cNvPicPr>
          <p:nvPr/>
        </p:nvPicPr>
        <p:blipFill>
          <a:blip r:embed="rId7"/>
          <a:srcRect t="15493" r="14354"/>
          <a:stretch>
            <a:fillRect/>
          </a:stretch>
        </p:blipFill>
        <p:spPr>
          <a:xfrm>
            <a:off x="0" y="-28575"/>
            <a:ext cx="12192000" cy="571500"/>
          </a:xfrm>
          <a:prstGeom prst="rect">
            <a:avLst/>
          </a:prstGeom>
        </p:spPr>
      </p:pic>
      <p:pic>
        <p:nvPicPr>
          <p:cNvPr id="11" name="图片 10" descr="资源 8@72x-8"/>
          <p:cNvPicPr>
            <a:picLocks noChangeAspect="1"/>
          </p:cNvPicPr>
          <p:nvPr/>
        </p:nvPicPr>
        <p:blipFill>
          <a:blip r:embed="rId8"/>
          <a:srcRect r="70034"/>
          <a:stretch>
            <a:fillRect/>
          </a:stretch>
        </p:blipFill>
        <p:spPr>
          <a:xfrm>
            <a:off x="504190" y="723900"/>
            <a:ext cx="1482725" cy="543560"/>
          </a:xfrm>
          <a:prstGeom prst="rect">
            <a:avLst/>
          </a:prstGeom>
        </p:spPr>
      </p:pic>
      <p:pic>
        <p:nvPicPr>
          <p:cNvPr id="13" name="图片 12" descr="资源 3@72x-8"/>
          <p:cNvPicPr>
            <a:picLocks noChangeAspect="1"/>
          </p:cNvPicPr>
          <p:nvPr/>
        </p:nvPicPr>
        <p:blipFill>
          <a:blip r:embed="rId9"/>
          <a:srcRect t="-712" b="62901"/>
          <a:stretch>
            <a:fillRect/>
          </a:stretch>
        </p:blipFill>
        <p:spPr>
          <a:xfrm rot="10800000">
            <a:off x="939800" y="-26670"/>
            <a:ext cx="10090150" cy="1011555"/>
          </a:xfrm>
          <a:prstGeom prst="rect">
            <a:avLst/>
          </a:prstGeom>
        </p:spPr>
      </p:pic>
      <p:pic>
        <p:nvPicPr>
          <p:cNvPr id="19" name="图片 18" descr="资源 9@72x-8"/>
          <p:cNvPicPr>
            <a:picLocks noChangeAspect="1"/>
          </p:cNvPicPr>
          <p:nvPr/>
        </p:nvPicPr>
        <p:blipFill>
          <a:blip r:embed="rId5"/>
          <a:stretch>
            <a:fillRect/>
          </a:stretch>
        </p:blipFill>
        <p:spPr>
          <a:xfrm>
            <a:off x="807720" y="622935"/>
            <a:ext cx="10484485" cy="6068695"/>
          </a:xfrm>
          <a:prstGeom prst="rect">
            <a:avLst/>
          </a:prstGeom>
        </p:spPr>
      </p:pic>
      <p:pic>
        <p:nvPicPr>
          <p:cNvPr id="14" name="图片 13" descr="资源 5@72x-8"/>
          <p:cNvPicPr>
            <a:picLocks noChangeAspect="1"/>
          </p:cNvPicPr>
          <p:nvPr/>
        </p:nvPicPr>
        <p:blipFill>
          <a:blip r:embed="rId10"/>
          <a:srcRect b="18620"/>
          <a:stretch>
            <a:fillRect/>
          </a:stretch>
        </p:blipFill>
        <p:spPr>
          <a:xfrm>
            <a:off x="8267065" y="4924425"/>
            <a:ext cx="2068195" cy="1933575"/>
          </a:xfrm>
          <a:prstGeom prst="rect">
            <a:avLst/>
          </a:prstGeom>
        </p:spPr>
      </p:pic>
      <p:pic>
        <p:nvPicPr>
          <p:cNvPr id="15" name="图片 14" descr="资源 6@72x-8"/>
          <p:cNvPicPr>
            <a:picLocks noChangeAspect="1"/>
          </p:cNvPicPr>
          <p:nvPr/>
        </p:nvPicPr>
        <p:blipFill>
          <a:blip r:embed="rId11"/>
          <a:srcRect b="24015"/>
          <a:stretch>
            <a:fillRect/>
          </a:stretch>
        </p:blipFill>
        <p:spPr>
          <a:xfrm>
            <a:off x="1986915" y="4926965"/>
            <a:ext cx="3406775" cy="1931035"/>
          </a:xfrm>
          <a:prstGeom prst="rect">
            <a:avLst/>
          </a:prstGeom>
        </p:spPr>
      </p:pic>
      <p:pic>
        <p:nvPicPr>
          <p:cNvPr id="17" name="图片 16" descr="图层 456"/>
          <p:cNvPicPr>
            <a:picLocks noChangeAspect="1"/>
          </p:cNvPicPr>
          <p:nvPr/>
        </p:nvPicPr>
        <p:blipFill>
          <a:blip r:embed="rId12"/>
          <a:stretch>
            <a:fillRect/>
          </a:stretch>
        </p:blipFill>
        <p:spPr>
          <a:xfrm>
            <a:off x="447040" y="1521460"/>
            <a:ext cx="417195" cy="417195"/>
          </a:xfrm>
          <a:prstGeom prst="rect">
            <a:avLst/>
          </a:prstGeom>
        </p:spPr>
      </p:pic>
      <p:pic>
        <p:nvPicPr>
          <p:cNvPr id="18" name="图片 17" descr="图层 456"/>
          <p:cNvPicPr>
            <a:picLocks noChangeAspect="1"/>
          </p:cNvPicPr>
          <p:nvPr/>
        </p:nvPicPr>
        <p:blipFill>
          <a:blip r:embed="rId12"/>
          <a:stretch>
            <a:fillRect/>
          </a:stretch>
        </p:blipFill>
        <p:spPr>
          <a:xfrm>
            <a:off x="11227435" y="4342130"/>
            <a:ext cx="417195" cy="417195"/>
          </a:xfrm>
          <a:prstGeom prst="rect">
            <a:avLst/>
          </a:prstGeom>
        </p:spPr>
      </p:pic>
      <p:sp>
        <p:nvSpPr>
          <p:cNvPr id="20" name="矩形 19"/>
          <p:cNvSpPr/>
          <p:nvPr/>
        </p:nvSpPr>
        <p:spPr>
          <a:xfrm>
            <a:off x="1526882" y="2505531"/>
            <a:ext cx="9326880" cy="1014730"/>
          </a:xfrm>
          <a:prstGeom prst="rect">
            <a:avLst/>
          </a:prstGeom>
          <a:effectLst>
            <a:outerShdw blurRad="50800" dist="38100" dir="2700000" algn="tl" rotWithShape="0">
              <a:prstClr val="black">
                <a:alpha val="40000"/>
              </a:prstClr>
            </a:outerShdw>
          </a:effectLst>
        </p:spPr>
        <p:txBody>
          <a:bodyPr wrap="none">
            <a:spAutoFit/>
          </a:bodyPr>
          <a:lstStyle/>
          <a:p>
            <a:r>
              <a:rPr lang="zh-CN" sz="6000" b="1" dirty="0">
                <a:latin typeface="华文新魏" panose="02010800040101010101" pitchFamily="2" charset="-122"/>
                <a:ea typeface="华文新魏" panose="02010800040101010101" pitchFamily="2" charset="-122"/>
                <a:cs typeface="+mn-ea"/>
                <a:sym typeface="+mn-lt"/>
              </a:rPr>
              <a:t>宠物救助中心信息管理系统</a:t>
            </a:r>
          </a:p>
        </p:txBody>
      </p:sp>
      <p:pic>
        <p:nvPicPr>
          <p:cNvPr id="24" name="图片 23" descr="资源 8@72x-8"/>
          <p:cNvPicPr>
            <a:picLocks noChangeAspect="1"/>
          </p:cNvPicPr>
          <p:nvPr/>
        </p:nvPicPr>
        <p:blipFill>
          <a:blip r:embed="rId8"/>
          <a:srcRect r="70034"/>
          <a:stretch>
            <a:fillRect/>
          </a:stretch>
        </p:blipFill>
        <p:spPr>
          <a:xfrm>
            <a:off x="9899015" y="899160"/>
            <a:ext cx="2007235" cy="897255"/>
          </a:xfrm>
          <a:prstGeom prst="rect">
            <a:avLst/>
          </a:prstGeom>
        </p:spPr>
      </p:pic>
      <p:sp>
        <p:nvSpPr>
          <p:cNvPr id="27" name="矩形 26"/>
          <p:cNvSpPr/>
          <p:nvPr/>
        </p:nvSpPr>
        <p:spPr>
          <a:xfrm>
            <a:off x="4685574" y="1579701"/>
            <a:ext cx="2891625" cy="769441"/>
          </a:xfrm>
          <a:prstGeom prst="rect">
            <a:avLst/>
          </a:prstGeom>
          <a:effectLst>
            <a:outerShdw blurRad="50800" dist="38100" dir="8100000" algn="tr" rotWithShape="0">
              <a:prstClr val="black">
                <a:alpha val="40000"/>
              </a:prstClr>
            </a:outerShdw>
          </a:effectLst>
        </p:spPr>
        <p:txBody>
          <a:bodyPr wrap="none">
            <a:spAutoFit/>
          </a:bodyPr>
          <a:lstStyle/>
          <a:p>
            <a:r>
              <a:rPr lang="en-US" sz="4400" b="1" i="1">
                <a:solidFill>
                  <a:srgbClr val="5266BF"/>
                </a:solidFill>
                <a:latin typeface="Times New Roman" panose="02020603050405020304" pitchFamily="18" charset="0"/>
                <a:ea typeface="汉仪君黑-55W" panose="00020600040101010101" charset="-122"/>
                <a:cs typeface="Times New Roman" panose="02020603050405020304" pitchFamily="18" charset="0"/>
                <a:sym typeface="+mn-lt"/>
              </a:rPr>
              <a:t>TongJi  Pet</a:t>
            </a:r>
            <a:endParaRPr lang="en-US" sz="4400" b="1" i="1" dirty="0">
              <a:solidFill>
                <a:srgbClr val="5266BF"/>
              </a:solidFill>
              <a:latin typeface="Times New Roman" panose="02020603050405020304" pitchFamily="18" charset="0"/>
              <a:ea typeface="汉仪君黑-55W" panose="00020600040101010101" charset="-122"/>
              <a:cs typeface="Times New Roman" panose="02020603050405020304" pitchFamily="18" charset="0"/>
              <a:sym typeface="+mn-lt"/>
            </a:endParaRPr>
          </a:p>
        </p:txBody>
      </p:sp>
      <p:pic>
        <p:nvPicPr>
          <p:cNvPr id="28" name="图片 27" descr="图层 456"/>
          <p:cNvPicPr>
            <a:picLocks noChangeAspect="1"/>
          </p:cNvPicPr>
          <p:nvPr/>
        </p:nvPicPr>
        <p:blipFill>
          <a:blip r:embed="rId12"/>
          <a:stretch>
            <a:fillRect/>
          </a:stretch>
        </p:blipFill>
        <p:spPr>
          <a:xfrm>
            <a:off x="1986915" y="3377565"/>
            <a:ext cx="417195" cy="417195"/>
          </a:xfrm>
          <a:prstGeom prst="rect">
            <a:avLst/>
          </a:prstGeom>
        </p:spPr>
      </p:pic>
      <p:pic>
        <p:nvPicPr>
          <p:cNvPr id="29" name="图片 28" descr="资源 8@72x-8"/>
          <p:cNvPicPr>
            <a:picLocks noChangeAspect="1"/>
          </p:cNvPicPr>
          <p:nvPr/>
        </p:nvPicPr>
        <p:blipFill>
          <a:blip r:embed="rId8"/>
          <a:srcRect l="10106" r="70034" b="54777"/>
          <a:stretch>
            <a:fillRect/>
          </a:stretch>
        </p:blipFill>
        <p:spPr>
          <a:xfrm>
            <a:off x="447040" y="2810510"/>
            <a:ext cx="1330325" cy="405765"/>
          </a:xfrm>
          <a:prstGeom prst="rect">
            <a:avLst/>
          </a:prstGeom>
        </p:spPr>
      </p:pic>
      <p:pic>
        <p:nvPicPr>
          <p:cNvPr id="30" name="图片 29" descr="资源 8@72x-8"/>
          <p:cNvPicPr>
            <a:picLocks noChangeAspect="1"/>
          </p:cNvPicPr>
          <p:nvPr/>
        </p:nvPicPr>
        <p:blipFill>
          <a:blip r:embed="rId8"/>
          <a:srcRect l="10106" r="70034" b="54777"/>
          <a:stretch>
            <a:fillRect/>
          </a:stretch>
        </p:blipFill>
        <p:spPr>
          <a:xfrm>
            <a:off x="2513965" y="1327785"/>
            <a:ext cx="1330325" cy="405765"/>
          </a:xfrm>
          <a:prstGeom prst="rect">
            <a:avLst/>
          </a:prstGeom>
        </p:spPr>
      </p:pic>
      <p:sp>
        <p:nvSpPr>
          <p:cNvPr id="4" name="矩形: 圆角 15"/>
          <p:cNvSpPr/>
          <p:nvPr/>
        </p:nvSpPr>
        <p:spPr>
          <a:xfrm>
            <a:off x="4369248" y="4372656"/>
            <a:ext cx="1579831" cy="385675"/>
          </a:xfrm>
          <a:prstGeom prst="roundRect">
            <a:avLst>
              <a:gd name="adj" fmla="val 50000"/>
            </a:avLst>
          </a:prstGeom>
          <a:solidFill>
            <a:srgbClr val="5266BF"/>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方正姚体" panose="02010601030101010101" pitchFamily="2" charset="-122"/>
                <a:ea typeface="方正姚体" panose="02010601030101010101" pitchFamily="2" charset="-122"/>
                <a:cs typeface="+mn-ea"/>
                <a:sym typeface="+mn-lt"/>
              </a:rPr>
              <a:t>汇报人：孟璟陆</a:t>
            </a:r>
          </a:p>
        </p:txBody>
      </p:sp>
      <p:sp>
        <p:nvSpPr>
          <p:cNvPr id="5" name="矩形: 圆角 16"/>
          <p:cNvSpPr/>
          <p:nvPr/>
        </p:nvSpPr>
        <p:spPr>
          <a:xfrm>
            <a:off x="6179185" y="4372610"/>
            <a:ext cx="1720850" cy="407491"/>
          </a:xfrm>
          <a:prstGeom prst="roundRect">
            <a:avLst>
              <a:gd name="adj" fmla="val 50000"/>
            </a:avLst>
          </a:prstGeom>
          <a:solidFill>
            <a:srgbClr val="5266BF"/>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sz="1400" kern="0" dirty="0">
                <a:solidFill>
                  <a:schemeClr val="bg1"/>
                </a:solidFill>
                <a:latin typeface="方正姚体" panose="02010601030101010101" pitchFamily="2" charset="-122"/>
                <a:ea typeface="方正姚体" panose="02010601030101010101" pitchFamily="2" charset="-122"/>
                <a:cs typeface="+mn-ea"/>
                <a:sym typeface="+mn-lt"/>
              </a:rPr>
              <a:t>时间：</a:t>
            </a:r>
            <a:r>
              <a:rPr lang="en-US" altLang="zh-CN" sz="1400" kern="0" dirty="0">
                <a:solidFill>
                  <a:schemeClr val="bg1"/>
                </a:solidFill>
                <a:latin typeface="方正姚体" panose="02010601030101010101" pitchFamily="2" charset="-122"/>
                <a:ea typeface="方正姚体" panose="02010601030101010101" pitchFamily="2" charset="-122"/>
                <a:cs typeface="+mn-ea"/>
                <a:sym typeface="+mn-lt"/>
              </a:rPr>
              <a:t>2023.9.10</a:t>
            </a:r>
            <a:endParaRPr kumimoji="0" lang="en-US" altLang="zh-CN" sz="1400" b="0" i="0" u="none" strike="noStrike" kern="0" cap="none" spc="0" normalizeH="0" baseline="0" noProof="0" dirty="0">
              <a:ln>
                <a:noFill/>
              </a:ln>
              <a:solidFill>
                <a:schemeClr val="bg1"/>
              </a:solidFill>
              <a:effectLst/>
              <a:uLnTx/>
              <a:uFillTx/>
              <a:latin typeface="方正姚体" panose="02010601030101010101" pitchFamily="2" charset="-122"/>
              <a:ea typeface="方正姚体" panose="02010601030101010101" pitchFamily="2" charset="-122"/>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2381568"/>
            <a:ext cx="4432618" cy="169164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该模块允许用户对宠物的信息进行点赞、评论和收藏。用户可以表达对喜欢宠物的支持和意见，并收藏感兴趣的宠物信息。</a:t>
            </a:r>
          </a:p>
        </p:txBody>
      </p:sp>
      <p:sp>
        <p:nvSpPr>
          <p:cNvPr id="25" name="文本框"/>
          <p:cNvSpPr txBox="1"/>
          <p:nvPr>
            <p:custDataLst>
              <p:tags r:id="rId2"/>
            </p:custDataLst>
          </p:nvPr>
        </p:nvSpPr>
        <p:spPr>
          <a:xfrm>
            <a:off x="1101724" y="1359535"/>
            <a:ext cx="5398663"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sz="2800" b="1" kern="0" dirty="0">
                <a:solidFill>
                  <a:srgbClr val="5266BF"/>
                </a:solidFill>
                <a:latin typeface="汉仪君黑-55W" panose="00020600040101010101" charset="-122"/>
                <a:ea typeface="汉仪君黑-55W" panose="00020600040101010101" charset="-122"/>
              </a:rPr>
              <a:t>用户点赞评论收藏宠物信息模块</a:t>
            </a:r>
          </a:p>
        </p:txBody>
      </p:sp>
      <p:pic>
        <p:nvPicPr>
          <p:cNvPr id="2" name="图片 -2147482575" descr="点赞评论收藏宠物"/>
          <p:cNvPicPr>
            <a:picLocks noChangeAspect="1"/>
          </p:cNvPicPr>
          <p:nvPr>
            <p:custDataLst>
              <p:tags r:id="rId3"/>
            </p:custDataLst>
          </p:nvPr>
        </p:nvPicPr>
        <p:blipFill>
          <a:blip r:embed="rId6"/>
          <a:stretch>
            <a:fillRect/>
          </a:stretch>
        </p:blipFill>
        <p:spPr>
          <a:xfrm>
            <a:off x="6017260" y="1758315"/>
            <a:ext cx="5595620" cy="3637280"/>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2381568"/>
            <a:ext cx="4432618" cy="129159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该模块允许用户提交各种申请，如领养申请、寄养申请、医疗申请等。管理员可以审核并处理这些申请。</a:t>
            </a:r>
          </a:p>
        </p:txBody>
      </p:sp>
      <p:sp>
        <p:nvSpPr>
          <p:cNvPr id="25" name="文本框"/>
          <p:cNvSpPr txBox="1"/>
          <p:nvPr>
            <p:custDataLst>
              <p:tags r:id="rId2"/>
            </p:custDataLst>
          </p:nvPr>
        </p:nvSpPr>
        <p:spPr>
          <a:xfrm>
            <a:off x="1101725" y="1359535"/>
            <a:ext cx="2872746"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sz="2800" b="1" kern="0" dirty="0">
                <a:solidFill>
                  <a:srgbClr val="5266BF"/>
                </a:solidFill>
                <a:latin typeface="汉仪君黑-55W" panose="00020600040101010101" charset="-122"/>
                <a:ea typeface="汉仪君黑-55W" panose="00020600040101010101" charset="-122"/>
              </a:rPr>
              <a:t>提交申请模块</a:t>
            </a:r>
          </a:p>
        </p:txBody>
      </p:sp>
      <p:pic>
        <p:nvPicPr>
          <p:cNvPr id="2" name="图片 -2147482461" descr="申请模块"/>
          <p:cNvPicPr>
            <a:picLocks noChangeAspect="1"/>
          </p:cNvPicPr>
          <p:nvPr>
            <p:custDataLst>
              <p:tags r:id="rId3"/>
            </p:custDataLst>
          </p:nvPr>
        </p:nvPicPr>
        <p:blipFill>
          <a:blip r:embed="rId6"/>
          <a:stretch>
            <a:fillRect/>
          </a:stretch>
        </p:blipFill>
        <p:spPr>
          <a:xfrm>
            <a:off x="7357745" y="1758315"/>
            <a:ext cx="4034155" cy="3827145"/>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2381568"/>
            <a:ext cx="4432618" cy="129159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该模块允许员工发布公告和通知，以便及时向用户和其他员工传达重要信息。</a:t>
            </a:r>
          </a:p>
        </p:txBody>
      </p:sp>
      <p:sp>
        <p:nvSpPr>
          <p:cNvPr id="25" name="文本框"/>
          <p:cNvSpPr txBox="1"/>
          <p:nvPr>
            <p:custDataLst>
              <p:tags r:id="rId2"/>
            </p:custDataLst>
          </p:nvPr>
        </p:nvSpPr>
        <p:spPr>
          <a:xfrm>
            <a:off x="1101725" y="1359535"/>
            <a:ext cx="3597275"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sz="2800" b="1" kern="0" dirty="0">
                <a:solidFill>
                  <a:srgbClr val="5266BF"/>
                </a:solidFill>
                <a:latin typeface="汉仪君黑-55W" panose="00020600040101010101" charset="-122"/>
                <a:ea typeface="汉仪君黑-55W" panose="00020600040101010101" charset="-122"/>
              </a:rPr>
              <a:t>员工发布公告模块</a:t>
            </a:r>
          </a:p>
        </p:txBody>
      </p:sp>
      <p:pic>
        <p:nvPicPr>
          <p:cNvPr id="2" name="图片 -2147482573" descr="员工发布公告"/>
          <p:cNvPicPr>
            <a:picLocks noChangeAspect="1"/>
          </p:cNvPicPr>
          <p:nvPr>
            <p:custDataLst>
              <p:tags r:id="rId3"/>
            </p:custDataLst>
          </p:nvPr>
        </p:nvPicPr>
        <p:blipFill>
          <a:blip r:embed="rId6"/>
          <a:stretch>
            <a:fillRect/>
          </a:stretch>
        </p:blipFill>
        <p:spPr>
          <a:xfrm>
            <a:off x="5624830" y="2286000"/>
            <a:ext cx="6109335" cy="1620520"/>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5" y="2381885"/>
            <a:ext cx="4321810" cy="169164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该模块为宠物爱好者提供一个交流和分享的平台。用户可以提交发帖申请、评论帖子、点赞帖子等。</a:t>
            </a:r>
          </a:p>
        </p:txBody>
      </p:sp>
      <p:sp>
        <p:nvSpPr>
          <p:cNvPr id="25" name="文本框"/>
          <p:cNvSpPr txBox="1"/>
          <p:nvPr>
            <p:custDataLst>
              <p:tags r:id="rId2"/>
            </p:custDataLst>
          </p:nvPr>
        </p:nvSpPr>
        <p:spPr>
          <a:xfrm>
            <a:off x="1101725" y="1359535"/>
            <a:ext cx="2093595"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sz="2800" b="1" kern="0" dirty="0">
                <a:solidFill>
                  <a:srgbClr val="5266BF"/>
                </a:solidFill>
                <a:latin typeface="汉仪君黑-55W" panose="00020600040101010101" charset="-122"/>
                <a:ea typeface="汉仪君黑-55W" panose="00020600040101010101" charset="-122"/>
              </a:rPr>
              <a:t>论坛模块</a:t>
            </a:r>
          </a:p>
        </p:txBody>
      </p:sp>
      <p:pic>
        <p:nvPicPr>
          <p:cNvPr id="2" name="图片 -2147482460" descr="论坛"/>
          <p:cNvPicPr>
            <a:picLocks noChangeAspect="1"/>
          </p:cNvPicPr>
          <p:nvPr>
            <p:custDataLst>
              <p:tags r:id="rId3"/>
            </p:custDataLst>
          </p:nvPr>
        </p:nvPicPr>
        <p:blipFill>
          <a:blip r:embed="rId6"/>
          <a:stretch>
            <a:fillRect/>
          </a:stretch>
        </p:blipFill>
        <p:spPr>
          <a:xfrm>
            <a:off x="5601335" y="1965325"/>
            <a:ext cx="6278880" cy="2369820"/>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stretch>
            <a:fillRect/>
          </a:stretch>
        </p:blipFill>
        <p:spPr>
          <a:xfrm>
            <a:off x="635" y="-635"/>
            <a:ext cx="12190730" cy="6723380"/>
          </a:xfrm>
          <a:prstGeom prst="rect">
            <a:avLst/>
          </a:prstGeom>
        </p:spPr>
      </p:pic>
      <p:pic>
        <p:nvPicPr>
          <p:cNvPr id="12" name="图片 11" descr="资源 9@72x-8"/>
          <p:cNvPicPr>
            <a:picLocks noChangeAspect="1"/>
          </p:cNvPicPr>
          <p:nvPr/>
        </p:nvPicPr>
        <p:blipFill>
          <a:blip r:embed="rId5"/>
          <a:stretch>
            <a:fillRect/>
          </a:stretch>
        </p:blipFill>
        <p:spPr>
          <a:xfrm>
            <a:off x="742950" y="611505"/>
            <a:ext cx="10484485" cy="6068695"/>
          </a:xfrm>
          <a:prstGeom prst="rect">
            <a:avLst/>
          </a:prstGeom>
        </p:spPr>
      </p:pic>
      <p:sp>
        <p:nvSpPr>
          <p:cNvPr id="6" name="任意多边形: 形状 2"/>
          <p:cNvSpPr/>
          <p:nvPr/>
        </p:nvSpPr>
        <p:spPr>
          <a:xfrm>
            <a:off x="635" y="6186805"/>
            <a:ext cx="12191365" cy="671195"/>
          </a:xfrm>
          <a:custGeom>
            <a:avLst/>
            <a:gdLst>
              <a:gd name="connsiteX0" fmla="*/ 0 w 11984477"/>
              <a:gd name="connsiteY0" fmla="*/ 0 h 515566"/>
              <a:gd name="connsiteX1" fmla="*/ 0 w 11984477"/>
              <a:gd name="connsiteY1" fmla="*/ 515566 h 515566"/>
              <a:gd name="connsiteX2" fmla="*/ 11984477 w 11984477"/>
              <a:gd name="connsiteY2" fmla="*/ 515566 h 515566"/>
              <a:gd name="connsiteX3" fmla="*/ 11984477 w 11984477"/>
              <a:gd name="connsiteY3" fmla="*/ 107004 h 515566"/>
              <a:gd name="connsiteX4" fmla="*/ 10953345 w 11984477"/>
              <a:gd name="connsiteY4" fmla="*/ 136187 h 515566"/>
              <a:gd name="connsiteX5" fmla="*/ 9202366 w 11984477"/>
              <a:gd name="connsiteY5" fmla="*/ 126460 h 515566"/>
              <a:gd name="connsiteX6" fmla="*/ 7431932 w 11984477"/>
              <a:gd name="connsiteY6" fmla="*/ 116732 h 515566"/>
              <a:gd name="connsiteX7" fmla="*/ 5321030 w 11984477"/>
              <a:gd name="connsiteY7" fmla="*/ 136187 h 515566"/>
              <a:gd name="connsiteX8" fmla="*/ 3482502 w 11984477"/>
              <a:gd name="connsiteY8" fmla="*/ 77821 h 515566"/>
              <a:gd name="connsiteX9" fmla="*/ 1595336 w 11984477"/>
              <a:gd name="connsiteY9" fmla="*/ 204281 h 515566"/>
              <a:gd name="connsiteX10" fmla="*/ 428017 w 11984477"/>
              <a:gd name="connsiteY10" fmla="*/ 184826 h 515566"/>
              <a:gd name="connsiteX11" fmla="*/ 0 w 11984477"/>
              <a:gd name="connsiteY11" fmla="*/ 0 h 515566"/>
              <a:gd name="connsiteX0-1" fmla="*/ 0 w 11984477"/>
              <a:gd name="connsiteY0-2" fmla="*/ 0 h 515566"/>
              <a:gd name="connsiteX1-3" fmla="*/ 0 w 11984477"/>
              <a:gd name="connsiteY1-4" fmla="*/ 515566 h 515566"/>
              <a:gd name="connsiteX2-5" fmla="*/ 11984477 w 11984477"/>
              <a:gd name="connsiteY2-6" fmla="*/ 515566 h 515566"/>
              <a:gd name="connsiteX3-7" fmla="*/ 11984477 w 11984477"/>
              <a:gd name="connsiteY3-8" fmla="*/ 107004 h 515566"/>
              <a:gd name="connsiteX4-9" fmla="*/ 10953345 w 11984477"/>
              <a:gd name="connsiteY4-10" fmla="*/ 136187 h 515566"/>
              <a:gd name="connsiteX5-11" fmla="*/ 9202366 w 11984477"/>
              <a:gd name="connsiteY5-12" fmla="*/ 126460 h 515566"/>
              <a:gd name="connsiteX6-13" fmla="*/ 7431932 w 11984477"/>
              <a:gd name="connsiteY6-14" fmla="*/ 116732 h 515566"/>
              <a:gd name="connsiteX7-15" fmla="*/ 5321030 w 11984477"/>
              <a:gd name="connsiteY7-16" fmla="*/ 136187 h 515566"/>
              <a:gd name="connsiteX8-17" fmla="*/ 3482502 w 11984477"/>
              <a:gd name="connsiteY8-18" fmla="*/ 77821 h 515566"/>
              <a:gd name="connsiteX9-19" fmla="*/ 1595336 w 11984477"/>
              <a:gd name="connsiteY9-20" fmla="*/ 204281 h 515566"/>
              <a:gd name="connsiteX10-21" fmla="*/ 428017 w 11984477"/>
              <a:gd name="connsiteY10-22" fmla="*/ 184826 h 515566"/>
              <a:gd name="connsiteX11-23" fmla="*/ 0 w 11984477"/>
              <a:gd name="connsiteY11-24" fmla="*/ 0 h 515566"/>
              <a:gd name="connsiteX0-25" fmla="*/ 0 w 11984477"/>
              <a:gd name="connsiteY0-26" fmla="*/ 0 h 515566"/>
              <a:gd name="connsiteX1-27" fmla="*/ 0 w 11984477"/>
              <a:gd name="connsiteY1-28" fmla="*/ 515566 h 515566"/>
              <a:gd name="connsiteX2-29" fmla="*/ 11984477 w 11984477"/>
              <a:gd name="connsiteY2-30" fmla="*/ 515566 h 515566"/>
              <a:gd name="connsiteX3-31" fmla="*/ 11984477 w 11984477"/>
              <a:gd name="connsiteY3-32" fmla="*/ 107004 h 515566"/>
              <a:gd name="connsiteX4-33" fmla="*/ 10953345 w 11984477"/>
              <a:gd name="connsiteY4-34" fmla="*/ 136187 h 515566"/>
              <a:gd name="connsiteX5-35" fmla="*/ 9202366 w 11984477"/>
              <a:gd name="connsiteY5-36" fmla="*/ 126460 h 515566"/>
              <a:gd name="connsiteX6-37" fmla="*/ 7431932 w 11984477"/>
              <a:gd name="connsiteY6-38" fmla="*/ 116732 h 515566"/>
              <a:gd name="connsiteX7-39" fmla="*/ 5321030 w 11984477"/>
              <a:gd name="connsiteY7-40" fmla="*/ 136187 h 515566"/>
              <a:gd name="connsiteX8-41" fmla="*/ 3482502 w 11984477"/>
              <a:gd name="connsiteY8-42" fmla="*/ 77821 h 515566"/>
              <a:gd name="connsiteX9-43" fmla="*/ 1595336 w 11984477"/>
              <a:gd name="connsiteY9-44" fmla="*/ 204281 h 515566"/>
              <a:gd name="connsiteX10-45" fmla="*/ 428017 w 11984477"/>
              <a:gd name="connsiteY10-46" fmla="*/ 184826 h 515566"/>
              <a:gd name="connsiteX11-47" fmla="*/ 0 w 11984477"/>
              <a:gd name="connsiteY11-48" fmla="*/ 0 h 515566"/>
              <a:gd name="connsiteX0-49" fmla="*/ 0 w 11984477"/>
              <a:gd name="connsiteY0-50" fmla="*/ 0 h 515566"/>
              <a:gd name="connsiteX1-51" fmla="*/ 0 w 11984477"/>
              <a:gd name="connsiteY1-52" fmla="*/ 515566 h 515566"/>
              <a:gd name="connsiteX2-53" fmla="*/ 11984477 w 11984477"/>
              <a:gd name="connsiteY2-54" fmla="*/ 515566 h 515566"/>
              <a:gd name="connsiteX3-55" fmla="*/ 11984477 w 11984477"/>
              <a:gd name="connsiteY3-56" fmla="*/ 107004 h 515566"/>
              <a:gd name="connsiteX4-57" fmla="*/ 10953345 w 11984477"/>
              <a:gd name="connsiteY4-58" fmla="*/ 136187 h 515566"/>
              <a:gd name="connsiteX5-59" fmla="*/ 9202366 w 11984477"/>
              <a:gd name="connsiteY5-60" fmla="*/ 126460 h 515566"/>
              <a:gd name="connsiteX6-61" fmla="*/ 7431932 w 11984477"/>
              <a:gd name="connsiteY6-62" fmla="*/ 116732 h 515566"/>
              <a:gd name="connsiteX7-63" fmla="*/ 5321030 w 11984477"/>
              <a:gd name="connsiteY7-64" fmla="*/ 136187 h 515566"/>
              <a:gd name="connsiteX8-65" fmla="*/ 3482502 w 11984477"/>
              <a:gd name="connsiteY8-66" fmla="*/ 77821 h 515566"/>
              <a:gd name="connsiteX9-67" fmla="*/ 1595336 w 11984477"/>
              <a:gd name="connsiteY9-68" fmla="*/ 204281 h 515566"/>
              <a:gd name="connsiteX10-69" fmla="*/ 428017 w 11984477"/>
              <a:gd name="connsiteY10-70" fmla="*/ 184826 h 515566"/>
              <a:gd name="connsiteX11-71" fmla="*/ 0 w 11984477"/>
              <a:gd name="connsiteY11-72" fmla="*/ 0 h 515566"/>
              <a:gd name="connsiteX0-73" fmla="*/ 0 w 11984477"/>
              <a:gd name="connsiteY0-74" fmla="*/ 0 h 515566"/>
              <a:gd name="connsiteX1-75" fmla="*/ 0 w 11984477"/>
              <a:gd name="connsiteY1-76" fmla="*/ 515566 h 515566"/>
              <a:gd name="connsiteX2-77" fmla="*/ 11984477 w 11984477"/>
              <a:gd name="connsiteY2-78" fmla="*/ 515566 h 515566"/>
              <a:gd name="connsiteX3-79" fmla="*/ 11984477 w 11984477"/>
              <a:gd name="connsiteY3-80" fmla="*/ 107004 h 515566"/>
              <a:gd name="connsiteX4-81" fmla="*/ 10953345 w 11984477"/>
              <a:gd name="connsiteY4-82" fmla="*/ 136187 h 515566"/>
              <a:gd name="connsiteX5-83" fmla="*/ 9202366 w 11984477"/>
              <a:gd name="connsiteY5-84" fmla="*/ 126460 h 515566"/>
              <a:gd name="connsiteX6-85" fmla="*/ 7431932 w 11984477"/>
              <a:gd name="connsiteY6-86" fmla="*/ 116732 h 515566"/>
              <a:gd name="connsiteX7-87" fmla="*/ 5321030 w 11984477"/>
              <a:gd name="connsiteY7-88" fmla="*/ 136187 h 515566"/>
              <a:gd name="connsiteX8-89" fmla="*/ 3482502 w 11984477"/>
              <a:gd name="connsiteY8-90" fmla="*/ 77821 h 515566"/>
              <a:gd name="connsiteX9-91" fmla="*/ 1595336 w 11984477"/>
              <a:gd name="connsiteY9-92" fmla="*/ 204281 h 515566"/>
              <a:gd name="connsiteX10-93" fmla="*/ 428017 w 11984477"/>
              <a:gd name="connsiteY10-94" fmla="*/ 184826 h 515566"/>
              <a:gd name="connsiteX11-95" fmla="*/ 0 w 11984477"/>
              <a:gd name="connsiteY11-96" fmla="*/ 0 h 515566"/>
              <a:gd name="connsiteX0-97" fmla="*/ 0 w 11984477"/>
              <a:gd name="connsiteY0-98" fmla="*/ 0 h 515566"/>
              <a:gd name="connsiteX1-99" fmla="*/ 0 w 11984477"/>
              <a:gd name="connsiteY1-100" fmla="*/ 515566 h 515566"/>
              <a:gd name="connsiteX2-101" fmla="*/ 11984477 w 11984477"/>
              <a:gd name="connsiteY2-102" fmla="*/ 515566 h 515566"/>
              <a:gd name="connsiteX3-103" fmla="*/ 11984477 w 11984477"/>
              <a:gd name="connsiteY3-104" fmla="*/ 107004 h 515566"/>
              <a:gd name="connsiteX4-105" fmla="*/ 10953345 w 11984477"/>
              <a:gd name="connsiteY4-106" fmla="*/ 136187 h 515566"/>
              <a:gd name="connsiteX5-107" fmla="*/ 9202366 w 11984477"/>
              <a:gd name="connsiteY5-108" fmla="*/ 126460 h 515566"/>
              <a:gd name="connsiteX6-109" fmla="*/ 7431932 w 11984477"/>
              <a:gd name="connsiteY6-110" fmla="*/ 116732 h 515566"/>
              <a:gd name="connsiteX7-111" fmla="*/ 5321030 w 11984477"/>
              <a:gd name="connsiteY7-112" fmla="*/ 136187 h 515566"/>
              <a:gd name="connsiteX8-113" fmla="*/ 3482502 w 11984477"/>
              <a:gd name="connsiteY8-114" fmla="*/ 77821 h 515566"/>
              <a:gd name="connsiteX9-115" fmla="*/ 1595336 w 11984477"/>
              <a:gd name="connsiteY9-116" fmla="*/ 204281 h 515566"/>
              <a:gd name="connsiteX10-117" fmla="*/ 428017 w 11984477"/>
              <a:gd name="connsiteY10-118" fmla="*/ 184826 h 515566"/>
              <a:gd name="connsiteX11-119" fmla="*/ 0 w 11984477"/>
              <a:gd name="connsiteY11-120" fmla="*/ 0 h 515566"/>
              <a:gd name="connsiteX0-121" fmla="*/ 0 w 11984477"/>
              <a:gd name="connsiteY0-122" fmla="*/ 102916 h 618482"/>
              <a:gd name="connsiteX1-123" fmla="*/ 0 w 11984477"/>
              <a:gd name="connsiteY1-124" fmla="*/ 618482 h 618482"/>
              <a:gd name="connsiteX2-125" fmla="*/ 11984477 w 11984477"/>
              <a:gd name="connsiteY2-126" fmla="*/ 618482 h 618482"/>
              <a:gd name="connsiteX3-127" fmla="*/ 11984477 w 11984477"/>
              <a:gd name="connsiteY3-128" fmla="*/ 209920 h 618482"/>
              <a:gd name="connsiteX4-129" fmla="*/ 10953345 w 11984477"/>
              <a:gd name="connsiteY4-130" fmla="*/ 239103 h 618482"/>
              <a:gd name="connsiteX5-131" fmla="*/ 9202366 w 11984477"/>
              <a:gd name="connsiteY5-132" fmla="*/ 229376 h 618482"/>
              <a:gd name="connsiteX6-133" fmla="*/ 7431932 w 11984477"/>
              <a:gd name="connsiteY6-134" fmla="*/ 219648 h 618482"/>
              <a:gd name="connsiteX7-135" fmla="*/ 5321030 w 11984477"/>
              <a:gd name="connsiteY7-136" fmla="*/ 239103 h 618482"/>
              <a:gd name="connsiteX8-137" fmla="*/ 3482502 w 11984477"/>
              <a:gd name="connsiteY8-138" fmla="*/ 180737 h 618482"/>
              <a:gd name="connsiteX9-139" fmla="*/ 1595336 w 11984477"/>
              <a:gd name="connsiteY9-140" fmla="*/ 307197 h 618482"/>
              <a:gd name="connsiteX10-141" fmla="*/ 428017 w 11984477"/>
              <a:gd name="connsiteY10-142" fmla="*/ 287742 h 618482"/>
              <a:gd name="connsiteX11-143" fmla="*/ 0 w 11984477"/>
              <a:gd name="connsiteY11-144" fmla="*/ 102916 h 618482"/>
              <a:gd name="connsiteX0-145" fmla="*/ 0 w 11984477"/>
              <a:gd name="connsiteY0-146" fmla="*/ 102916 h 618482"/>
              <a:gd name="connsiteX1-147" fmla="*/ 0 w 11984477"/>
              <a:gd name="connsiteY1-148" fmla="*/ 618482 h 618482"/>
              <a:gd name="connsiteX2-149" fmla="*/ 11984477 w 11984477"/>
              <a:gd name="connsiteY2-150" fmla="*/ 618482 h 618482"/>
              <a:gd name="connsiteX3-151" fmla="*/ 11984477 w 11984477"/>
              <a:gd name="connsiteY3-152" fmla="*/ 209920 h 618482"/>
              <a:gd name="connsiteX4-153" fmla="*/ 10953345 w 11984477"/>
              <a:gd name="connsiteY4-154" fmla="*/ 239103 h 618482"/>
              <a:gd name="connsiteX5-155" fmla="*/ 9202366 w 11984477"/>
              <a:gd name="connsiteY5-156" fmla="*/ 229376 h 618482"/>
              <a:gd name="connsiteX6-157" fmla="*/ 7431932 w 11984477"/>
              <a:gd name="connsiteY6-158" fmla="*/ 219648 h 618482"/>
              <a:gd name="connsiteX7-159" fmla="*/ 5321030 w 11984477"/>
              <a:gd name="connsiteY7-160" fmla="*/ 239103 h 618482"/>
              <a:gd name="connsiteX8-161" fmla="*/ 3482502 w 11984477"/>
              <a:gd name="connsiteY8-162" fmla="*/ 180737 h 618482"/>
              <a:gd name="connsiteX9-163" fmla="*/ 1595336 w 11984477"/>
              <a:gd name="connsiteY9-164" fmla="*/ 307197 h 618482"/>
              <a:gd name="connsiteX10-165" fmla="*/ 428017 w 11984477"/>
              <a:gd name="connsiteY10-166" fmla="*/ 287742 h 618482"/>
              <a:gd name="connsiteX11-167" fmla="*/ 0 w 11984477"/>
              <a:gd name="connsiteY11-168" fmla="*/ 102916 h 618482"/>
              <a:gd name="connsiteX0-169" fmla="*/ 0 w 11984477"/>
              <a:gd name="connsiteY0-170" fmla="*/ 102916 h 618482"/>
              <a:gd name="connsiteX1-171" fmla="*/ 0 w 11984477"/>
              <a:gd name="connsiteY1-172" fmla="*/ 618482 h 618482"/>
              <a:gd name="connsiteX2-173" fmla="*/ 11984477 w 11984477"/>
              <a:gd name="connsiteY2-174" fmla="*/ 618482 h 618482"/>
              <a:gd name="connsiteX3-175" fmla="*/ 11984477 w 11984477"/>
              <a:gd name="connsiteY3-176" fmla="*/ 209920 h 618482"/>
              <a:gd name="connsiteX4-177" fmla="*/ 10953345 w 11984477"/>
              <a:gd name="connsiteY4-178" fmla="*/ 239103 h 618482"/>
              <a:gd name="connsiteX5-179" fmla="*/ 9202366 w 11984477"/>
              <a:gd name="connsiteY5-180" fmla="*/ 229376 h 618482"/>
              <a:gd name="connsiteX6-181" fmla="*/ 7431932 w 11984477"/>
              <a:gd name="connsiteY6-182" fmla="*/ 219648 h 618482"/>
              <a:gd name="connsiteX7-183" fmla="*/ 5321030 w 11984477"/>
              <a:gd name="connsiteY7-184" fmla="*/ 239103 h 618482"/>
              <a:gd name="connsiteX8-185" fmla="*/ 3482502 w 11984477"/>
              <a:gd name="connsiteY8-186" fmla="*/ 180737 h 618482"/>
              <a:gd name="connsiteX9-187" fmla="*/ 1595336 w 11984477"/>
              <a:gd name="connsiteY9-188" fmla="*/ 307197 h 618482"/>
              <a:gd name="connsiteX10-189" fmla="*/ 428017 w 11984477"/>
              <a:gd name="connsiteY10-190" fmla="*/ 287742 h 618482"/>
              <a:gd name="connsiteX11-191" fmla="*/ 0 w 11984477"/>
              <a:gd name="connsiteY11-192" fmla="*/ 102916 h 618482"/>
              <a:gd name="connsiteX0-193" fmla="*/ 0 w 11984477"/>
              <a:gd name="connsiteY0-194" fmla="*/ 102916 h 618482"/>
              <a:gd name="connsiteX1-195" fmla="*/ 0 w 11984477"/>
              <a:gd name="connsiteY1-196" fmla="*/ 618482 h 618482"/>
              <a:gd name="connsiteX2-197" fmla="*/ 11984477 w 11984477"/>
              <a:gd name="connsiteY2-198" fmla="*/ 618482 h 618482"/>
              <a:gd name="connsiteX3-199" fmla="*/ 11984477 w 11984477"/>
              <a:gd name="connsiteY3-200" fmla="*/ 209920 h 618482"/>
              <a:gd name="connsiteX4-201" fmla="*/ 10953345 w 11984477"/>
              <a:gd name="connsiteY4-202" fmla="*/ 239103 h 618482"/>
              <a:gd name="connsiteX5-203" fmla="*/ 9202366 w 11984477"/>
              <a:gd name="connsiteY5-204" fmla="*/ 229376 h 618482"/>
              <a:gd name="connsiteX6-205" fmla="*/ 7431932 w 11984477"/>
              <a:gd name="connsiteY6-206" fmla="*/ 219648 h 618482"/>
              <a:gd name="connsiteX7-207" fmla="*/ 5321030 w 11984477"/>
              <a:gd name="connsiteY7-208" fmla="*/ 239103 h 618482"/>
              <a:gd name="connsiteX8-209" fmla="*/ 3482502 w 11984477"/>
              <a:gd name="connsiteY8-210" fmla="*/ 180737 h 618482"/>
              <a:gd name="connsiteX9-211" fmla="*/ 1595336 w 11984477"/>
              <a:gd name="connsiteY9-212" fmla="*/ 307197 h 618482"/>
              <a:gd name="connsiteX10-213" fmla="*/ 428017 w 11984477"/>
              <a:gd name="connsiteY10-214" fmla="*/ 287742 h 618482"/>
              <a:gd name="connsiteX11-215" fmla="*/ 0 w 11984477"/>
              <a:gd name="connsiteY11-216" fmla="*/ 102916 h 618482"/>
              <a:gd name="connsiteX0-217" fmla="*/ 0 w 11984477"/>
              <a:gd name="connsiteY0-218" fmla="*/ 140072 h 655638"/>
              <a:gd name="connsiteX1-219" fmla="*/ 0 w 11984477"/>
              <a:gd name="connsiteY1-220" fmla="*/ 655638 h 655638"/>
              <a:gd name="connsiteX2-221" fmla="*/ 11984477 w 11984477"/>
              <a:gd name="connsiteY2-222" fmla="*/ 655638 h 655638"/>
              <a:gd name="connsiteX3-223" fmla="*/ 11984477 w 11984477"/>
              <a:gd name="connsiteY3-224" fmla="*/ 247076 h 655638"/>
              <a:gd name="connsiteX4-225" fmla="*/ 10953345 w 11984477"/>
              <a:gd name="connsiteY4-226" fmla="*/ 276259 h 655638"/>
              <a:gd name="connsiteX5-227" fmla="*/ 9202366 w 11984477"/>
              <a:gd name="connsiteY5-228" fmla="*/ 266532 h 655638"/>
              <a:gd name="connsiteX6-229" fmla="*/ 7431932 w 11984477"/>
              <a:gd name="connsiteY6-230" fmla="*/ 256804 h 655638"/>
              <a:gd name="connsiteX7-231" fmla="*/ 5321030 w 11984477"/>
              <a:gd name="connsiteY7-232" fmla="*/ 276259 h 655638"/>
              <a:gd name="connsiteX8-233" fmla="*/ 3482502 w 11984477"/>
              <a:gd name="connsiteY8-234" fmla="*/ 217893 h 655638"/>
              <a:gd name="connsiteX9-235" fmla="*/ 1595336 w 11984477"/>
              <a:gd name="connsiteY9-236" fmla="*/ 344353 h 655638"/>
              <a:gd name="connsiteX10-237" fmla="*/ 428017 w 11984477"/>
              <a:gd name="connsiteY10-238" fmla="*/ 324898 h 655638"/>
              <a:gd name="connsiteX11-239" fmla="*/ 0 w 11984477"/>
              <a:gd name="connsiteY11-240" fmla="*/ 140072 h 655638"/>
              <a:gd name="connsiteX0-241" fmla="*/ 0 w 11984477"/>
              <a:gd name="connsiteY0-242" fmla="*/ 140072 h 655638"/>
              <a:gd name="connsiteX1-243" fmla="*/ 0 w 11984477"/>
              <a:gd name="connsiteY1-244" fmla="*/ 655638 h 655638"/>
              <a:gd name="connsiteX2-245" fmla="*/ 11984477 w 11984477"/>
              <a:gd name="connsiteY2-246" fmla="*/ 655638 h 655638"/>
              <a:gd name="connsiteX3-247" fmla="*/ 11984477 w 11984477"/>
              <a:gd name="connsiteY3-248" fmla="*/ 247076 h 655638"/>
              <a:gd name="connsiteX4-249" fmla="*/ 10953345 w 11984477"/>
              <a:gd name="connsiteY4-250" fmla="*/ 276259 h 655638"/>
              <a:gd name="connsiteX5-251" fmla="*/ 9202366 w 11984477"/>
              <a:gd name="connsiteY5-252" fmla="*/ 266532 h 655638"/>
              <a:gd name="connsiteX6-253" fmla="*/ 7431932 w 11984477"/>
              <a:gd name="connsiteY6-254" fmla="*/ 256804 h 655638"/>
              <a:gd name="connsiteX7-255" fmla="*/ 5321030 w 11984477"/>
              <a:gd name="connsiteY7-256" fmla="*/ 276259 h 655638"/>
              <a:gd name="connsiteX8-257" fmla="*/ 3482502 w 11984477"/>
              <a:gd name="connsiteY8-258" fmla="*/ 217893 h 655638"/>
              <a:gd name="connsiteX9-259" fmla="*/ 1595336 w 11984477"/>
              <a:gd name="connsiteY9-260" fmla="*/ 344353 h 655638"/>
              <a:gd name="connsiteX10-261" fmla="*/ 428017 w 11984477"/>
              <a:gd name="connsiteY10-262" fmla="*/ 324898 h 655638"/>
              <a:gd name="connsiteX11-263" fmla="*/ 0 w 11984477"/>
              <a:gd name="connsiteY11-264" fmla="*/ 140072 h 655638"/>
              <a:gd name="connsiteX0-265" fmla="*/ 0 w 11984477"/>
              <a:gd name="connsiteY0-266" fmla="*/ 140072 h 655638"/>
              <a:gd name="connsiteX1-267" fmla="*/ 0 w 11984477"/>
              <a:gd name="connsiteY1-268" fmla="*/ 655638 h 655638"/>
              <a:gd name="connsiteX2-269" fmla="*/ 11984477 w 11984477"/>
              <a:gd name="connsiteY2-270" fmla="*/ 655638 h 655638"/>
              <a:gd name="connsiteX3-271" fmla="*/ 11984477 w 11984477"/>
              <a:gd name="connsiteY3-272" fmla="*/ 247076 h 655638"/>
              <a:gd name="connsiteX4-273" fmla="*/ 10953345 w 11984477"/>
              <a:gd name="connsiteY4-274" fmla="*/ 276259 h 655638"/>
              <a:gd name="connsiteX5-275" fmla="*/ 9202366 w 11984477"/>
              <a:gd name="connsiteY5-276" fmla="*/ 266532 h 655638"/>
              <a:gd name="connsiteX6-277" fmla="*/ 7431932 w 11984477"/>
              <a:gd name="connsiteY6-278" fmla="*/ 256804 h 655638"/>
              <a:gd name="connsiteX7-279" fmla="*/ 5321030 w 11984477"/>
              <a:gd name="connsiteY7-280" fmla="*/ 276259 h 655638"/>
              <a:gd name="connsiteX8-281" fmla="*/ 3482502 w 11984477"/>
              <a:gd name="connsiteY8-282" fmla="*/ 217893 h 655638"/>
              <a:gd name="connsiteX9-283" fmla="*/ 1595336 w 11984477"/>
              <a:gd name="connsiteY9-284" fmla="*/ 344353 h 655638"/>
              <a:gd name="connsiteX10-285" fmla="*/ 428017 w 11984477"/>
              <a:gd name="connsiteY10-286" fmla="*/ 324898 h 655638"/>
              <a:gd name="connsiteX11-287" fmla="*/ 0 w 11984477"/>
              <a:gd name="connsiteY11-288" fmla="*/ 140072 h 655638"/>
              <a:gd name="connsiteX0-289" fmla="*/ 0 w 11984477"/>
              <a:gd name="connsiteY0-290" fmla="*/ 140072 h 655638"/>
              <a:gd name="connsiteX1-291" fmla="*/ 0 w 11984477"/>
              <a:gd name="connsiteY1-292" fmla="*/ 655638 h 655638"/>
              <a:gd name="connsiteX2-293" fmla="*/ 11984477 w 11984477"/>
              <a:gd name="connsiteY2-294" fmla="*/ 655638 h 655638"/>
              <a:gd name="connsiteX3-295" fmla="*/ 11984477 w 11984477"/>
              <a:gd name="connsiteY3-296" fmla="*/ 247076 h 655638"/>
              <a:gd name="connsiteX4-297" fmla="*/ 10953345 w 11984477"/>
              <a:gd name="connsiteY4-298" fmla="*/ 276259 h 655638"/>
              <a:gd name="connsiteX5-299" fmla="*/ 9202366 w 11984477"/>
              <a:gd name="connsiteY5-300" fmla="*/ 266532 h 655638"/>
              <a:gd name="connsiteX6-301" fmla="*/ 7431932 w 11984477"/>
              <a:gd name="connsiteY6-302" fmla="*/ 256804 h 655638"/>
              <a:gd name="connsiteX7-303" fmla="*/ 5321030 w 11984477"/>
              <a:gd name="connsiteY7-304" fmla="*/ 276259 h 655638"/>
              <a:gd name="connsiteX8-305" fmla="*/ 3482502 w 11984477"/>
              <a:gd name="connsiteY8-306" fmla="*/ 217893 h 655638"/>
              <a:gd name="connsiteX9-307" fmla="*/ 1595336 w 11984477"/>
              <a:gd name="connsiteY9-308" fmla="*/ 344353 h 655638"/>
              <a:gd name="connsiteX10-309" fmla="*/ 428017 w 11984477"/>
              <a:gd name="connsiteY10-310" fmla="*/ 324898 h 655638"/>
              <a:gd name="connsiteX11-311" fmla="*/ 0 w 11984477"/>
              <a:gd name="connsiteY11-312" fmla="*/ 140072 h 655638"/>
              <a:gd name="connsiteX0-313" fmla="*/ 0 w 11984477"/>
              <a:gd name="connsiteY0-314" fmla="*/ 140072 h 655638"/>
              <a:gd name="connsiteX1-315" fmla="*/ 0 w 11984477"/>
              <a:gd name="connsiteY1-316" fmla="*/ 655638 h 655638"/>
              <a:gd name="connsiteX2-317" fmla="*/ 11984477 w 11984477"/>
              <a:gd name="connsiteY2-318" fmla="*/ 655638 h 655638"/>
              <a:gd name="connsiteX3-319" fmla="*/ 11984477 w 11984477"/>
              <a:gd name="connsiteY3-320" fmla="*/ 247076 h 655638"/>
              <a:gd name="connsiteX4-321" fmla="*/ 10953345 w 11984477"/>
              <a:gd name="connsiteY4-322" fmla="*/ 276259 h 655638"/>
              <a:gd name="connsiteX5-323" fmla="*/ 9202366 w 11984477"/>
              <a:gd name="connsiteY5-324" fmla="*/ 266532 h 655638"/>
              <a:gd name="connsiteX6-325" fmla="*/ 7431932 w 11984477"/>
              <a:gd name="connsiteY6-326" fmla="*/ 256804 h 655638"/>
              <a:gd name="connsiteX7-327" fmla="*/ 5321030 w 11984477"/>
              <a:gd name="connsiteY7-328" fmla="*/ 276259 h 655638"/>
              <a:gd name="connsiteX8-329" fmla="*/ 3482502 w 11984477"/>
              <a:gd name="connsiteY8-330" fmla="*/ 217893 h 655638"/>
              <a:gd name="connsiteX9-331" fmla="*/ 1595336 w 11984477"/>
              <a:gd name="connsiteY9-332" fmla="*/ 344353 h 655638"/>
              <a:gd name="connsiteX10-333" fmla="*/ 428017 w 11984477"/>
              <a:gd name="connsiteY10-334" fmla="*/ 324898 h 655638"/>
              <a:gd name="connsiteX11-335" fmla="*/ 0 w 11984477"/>
              <a:gd name="connsiteY11-336" fmla="*/ 140072 h 655638"/>
              <a:gd name="connsiteX0-337" fmla="*/ 0 w 11984477"/>
              <a:gd name="connsiteY0-338" fmla="*/ 140072 h 655638"/>
              <a:gd name="connsiteX1-339" fmla="*/ 0 w 11984477"/>
              <a:gd name="connsiteY1-340" fmla="*/ 655638 h 655638"/>
              <a:gd name="connsiteX2-341" fmla="*/ 11984477 w 11984477"/>
              <a:gd name="connsiteY2-342" fmla="*/ 655638 h 655638"/>
              <a:gd name="connsiteX3-343" fmla="*/ 11984477 w 11984477"/>
              <a:gd name="connsiteY3-344" fmla="*/ 247076 h 655638"/>
              <a:gd name="connsiteX4-345" fmla="*/ 10953345 w 11984477"/>
              <a:gd name="connsiteY4-346" fmla="*/ 276259 h 655638"/>
              <a:gd name="connsiteX5-347" fmla="*/ 9202366 w 11984477"/>
              <a:gd name="connsiteY5-348" fmla="*/ 266532 h 655638"/>
              <a:gd name="connsiteX6-349" fmla="*/ 7431932 w 11984477"/>
              <a:gd name="connsiteY6-350" fmla="*/ 256804 h 655638"/>
              <a:gd name="connsiteX7-351" fmla="*/ 5321030 w 11984477"/>
              <a:gd name="connsiteY7-352" fmla="*/ 276259 h 655638"/>
              <a:gd name="connsiteX8-353" fmla="*/ 3482502 w 11984477"/>
              <a:gd name="connsiteY8-354" fmla="*/ 217893 h 655638"/>
              <a:gd name="connsiteX9-355" fmla="*/ 1595336 w 11984477"/>
              <a:gd name="connsiteY9-356" fmla="*/ 344353 h 655638"/>
              <a:gd name="connsiteX10-357" fmla="*/ 428017 w 11984477"/>
              <a:gd name="connsiteY10-358" fmla="*/ 324898 h 655638"/>
              <a:gd name="connsiteX11-359" fmla="*/ 0 w 11984477"/>
              <a:gd name="connsiteY11-360" fmla="*/ 140072 h 655638"/>
              <a:gd name="connsiteX0-361" fmla="*/ 0 w 11984477"/>
              <a:gd name="connsiteY0-362" fmla="*/ 140072 h 655638"/>
              <a:gd name="connsiteX1-363" fmla="*/ 0 w 11984477"/>
              <a:gd name="connsiteY1-364" fmla="*/ 655638 h 655638"/>
              <a:gd name="connsiteX2-365" fmla="*/ 11984477 w 11984477"/>
              <a:gd name="connsiteY2-366" fmla="*/ 655638 h 655638"/>
              <a:gd name="connsiteX3-367" fmla="*/ 11984477 w 11984477"/>
              <a:gd name="connsiteY3-368" fmla="*/ 247076 h 655638"/>
              <a:gd name="connsiteX4-369" fmla="*/ 10953345 w 11984477"/>
              <a:gd name="connsiteY4-370" fmla="*/ 276259 h 655638"/>
              <a:gd name="connsiteX5-371" fmla="*/ 9202366 w 11984477"/>
              <a:gd name="connsiteY5-372" fmla="*/ 266532 h 655638"/>
              <a:gd name="connsiteX6-373" fmla="*/ 7431932 w 11984477"/>
              <a:gd name="connsiteY6-374" fmla="*/ 256804 h 655638"/>
              <a:gd name="connsiteX7-375" fmla="*/ 5321030 w 11984477"/>
              <a:gd name="connsiteY7-376" fmla="*/ 276259 h 655638"/>
              <a:gd name="connsiteX8-377" fmla="*/ 3482502 w 11984477"/>
              <a:gd name="connsiteY8-378" fmla="*/ 217893 h 655638"/>
              <a:gd name="connsiteX9-379" fmla="*/ 1595336 w 11984477"/>
              <a:gd name="connsiteY9-380" fmla="*/ 344353 h 655638"/>
              <a:gd name="connsiteX10-381" fmla="*/ 428017 w 11984477"/>
              <a:gd name="connsiteY10-382" fmla="*/ 324898 h 655638"/>
              <a:gd name="connsiteX11-383" fmla="*/ 0 w 11984477"/>
              <a:gd name="connsiteY11-384" fmla="*/ 140072 h 655638"/>
              <a:gd name="connsiteX0-385" fmla="*/ 0 w 11984477"/>
              <a:gd name="connsiteY0-386" fmla="*/ 147628 h 663194"/>
              <a:gd name="connsiteX1-387" fmla="*/ 0 w 11984477"/>
              <a:gd name="connsiteY1-388" fmla="*/ 663194 h 663194"/>
              <a:gd name="connsiteX2-389" fmla="*/ 11984477 w 11984477"/>
              <a:gd name="connsiteY2-390" fmla="*/ 663194 h 663194"/>
              <a:gd name="connsiteX3-391" fmla="*/ 11984477 w 11984477"/>
              <a:gd name="connsiteY3-392" fmla="*/ 254632 h 663194"/>
              <a:gd name="connsiteX4-393" fmla="*/ 10943820 w 11984477"/>
              <a:gd name="connsiteY4-394" fmla="*/ 255240 h 663194"/>
              <a:gd name="connsiteX5-395" fmla="*/ 9202366 w 11984477"/>
              <a:gd name="connsiteY5-396" fmla="*/ 274088 h 663194"/>
              <a:gd name="connsiteX6-397" fmla="*/ 7431932 w 11984477"/>
              <a:gd name="connsiteY6-398" fmla="*/ 264360 h 663194"/>
              <a:gd name="connsiteX7-399" fmla="*/ 5321030 w 11984477"/>
              <a:gd name="connsiteY7-400" fmla="*/ 283815 h 663194"/>
              <a:gd name="connsiteX8-401" fmla="*/ 3482502 w 11984477"/>
              <a:gd name="connsiteY8-402" fmla="*/ 225449 h 663194"/>
              <a:gd name="connsiteX9-403" fmla="*/ 1595336 w 11984477"/>
              <a:gd name="connsiteY9-404" fmla="*/ 351909 h 663194"/>
              <a:gd name="connsiteX10-405" fmla="*/ 428017 w 11984477"/>
              <a:gd name="connsiteY10-406" fmla="*/ 332454 h 663194"/>
              <a:gd name="connsiteX11-407" fmla="*/ 0 w 11984477"/>
              <a:gd name="connsiteY11-408" fmla="*/ 147628 h 663194"/>
              <a:gd name="connsiteX0-409" fmla="*/ 0 w 11984477"/>
              <a:gd name="connsiteY0-410" fmla="*/ 147628 h 663194"/>
              <a:gd name="connsiteX1-411" fmla="*/ 0 w 11984477"/>
              <a:gd name="connsiteY1-412" fmla="*/ 663194 h 663194"/>
              <a:gd name="connsiteX2-413" fmla="*/ 11984477 w 11984477"/>
              <a:gd name="connsiteY2-414" fmla="*/ 663194 h 663194"/>
              <a:gd name="connsiteX3-415" fmla="*/ 11984477 w 11984477"/>
              <a:gd name="connsiteY3-416" fmla="*/ 254632 h 663194"/>
              <a:gd name="connsiteX4-417" fmla="*/ 10943820 w 11984477"/>
              <a:gd name="connsiteY4-418" fmla="*/ 255240 h 663194"/>
              <a:gd name="connsiteX5-419" fmla="*/ 9202366 w 11984477"/>
              <a:gd name="connsiteY5-420" fmla="*/ 274088 h 663194"/>
              <a:gd name="connsiteX6-421" fmla="*/ 7431932 w 11984477"/>
              <a:gd name="connsiteY6-422" fmla="*/ 264360 h 663194"/>
              <a:gd name="connsiteX7-423" fmla="*/ 5321030 w 11984477"/>
              <a:gd name="connsiteY7-424" fmla="*/ 283815 h 663194"/>
              <a:gd name="connsiteX8-425" fmla="*/ 3482502 w 11984477"/>
              <a:gd name="connsiteY8-426" fmla="*/ 225449 h 663194"/>
              <a:gd name="connsiteX9-427" fmla="*/ 1595336 w 11984477"/>
              <a:gd name="connsiteY9-428" fmla="*/ 351909 h 663194"/>
              <a:gd name="connsiteX10-429" fmla="*/ 428017 w 11984477"/>
              <a:gd name="connsiteY10-430" fmla="*/ 332454 h 663194"/>
              <a:gd name="connsiteX11-431" fmla="*/ 0 w 11984477"/>
              <a:gd name="connsiteY11-432" fmla="*/ 147628 h 663194"/>
              <a:gd name="connsiteX0-433" fmla="*/ 0 w 11984477"/>
              <a:gd name="connsiteY0-434" fmla="*/ 140073 h 655639"/>
              <a:gd name="connsiteX1-435" fmla="*/ 0 w 11984477"/>
              <a:gd name="connsiteY1-436" fmla="*/ 655639 h 655639"/>
              <a:gd name="connsiteX2-437" fmla="*/ 11984477 w 11984477"/>
              <a:gd name="connsiteY2-438" fmla="*/ 655639 h 655639"/>
              <a:gd name="connsiteX3-439" fmla="*/ 11984477 w 11984477"/>
              <a:gd name="connsiteY3-440" fmla="*/ 247077 h 655639"/>
              <a:gd name="connsiteX4-441" fmla="*/ 10943820 w 11984477"/>
              <a:gd name="connsiteY4-442" fmla="*/ 247685 h 655639"/>
              <a:gd name="connsiteX5-443" fmla="*/ 9202366 w 11984477"/>
              <a:gd name="connsiteY5-444" fmla="*/ 266533 h 655639"/>
              <a:gd name="connsiteX6-445" fmla="*/ 7431932 w 11984477"/>
              <a:gd name="connsiteY6-446" fmla="*/ 256805 h 655639"/>
              <a:gd name="connsiteX7-447" fmla="*/ 5321030 w 11984477"/>
              <a:gd name="connsiteY7-448" fmla="*/ 276260 h 655639"/>
              <a:gd name="connsiteX8-449" fmla="*/ 3482502 w 11984477"/>
              <a:gd name="connsiteY8-450" fmla="*/ 217894 h 655639"/>
              <a:gd name="connsiteX9-451" fmla="*/ 1595336 w 11984477"/>
              <a:gd name="connsiteY9-452" fmla="*/ 344354 h 655639"/>
              <a:gd name="connsiteX10-453" fmla="*/ 428017 w 11984477"/>
              <a:gd name="connsiteY10-454" fmla="*/ 324899 h 655639"/>
              <a:gd name="connsiteX11-455" fmla="*/ 0 w 11984477"/>
              <a:gd name="connsiteY11-456" fmla="*/ 140073 h 655639"/>
              <a:gd name="connsiteX0-457" fmla="*/ 0 w 11984477"/>
              <a:gd name="connsiteY0-458" fmla="*/ 140073 h 655639"/>
              <a:gd name="connsiteX1-459" fmla="*/ 0 w 11984477"/>
              <a:gd name="connsiteY1-460" fmla="*/ 655639 h 655639"/>
              <a:gd name="connsiteX2-461" fmla="*/ 11984477 w 11984477"/>
              <a:gd name="connsiteY2-462" fmla="*/ 655639 h 655639"/>
              <a:gd name="connsiteX3-463" fmla="*/ 11984477 w 11984477"/>
              <a:gd name="connsiteY3-464" fmla="*/ 247077 h 655639"/>
              <a:gd name="connsiteX4-465" fmla="*/ 10943820 w 11984477"/>
              <a:gd name="connsiteY4-466" fmla="*/ 247685 h 655639"/>
              <a:gd name="connsiteX5-467" fmla="*/ 9202366 w 11984477"/>
              <a:gd name="connsiteY5-468" fmla="*/ 266533 h 655639"/>
              <a:gd name="connsiteX6-469" fmla="*/ 7431932 w 11984477"/>
              <a:gd name="connsiteY6-470" fmla="*/ 256805 h 655639"/>
              <a:gd name="connsiteX7-471" fmla="*/ 5321030 w 11984477"/>
              <a:gd name="connsiteY7-472" fmla="*/ 276260 h 655639"/>
              <a:gd name="connsiteX8-473" fmla="*/ 3482502 w 11984477"/>
              <a:gd name="connsiteY8-474" fmla="*/ 217894 h 655639"/>
              <a:gd name="connsiteX9-475" fmla="*/ 1595336 w 11984477"/>
              <a:gd name="connsiteY9-476" fmla="*/ 344354 h 655639"/>
              <a:gd name="connsiteX10-477" fmla="*/ 428017 w 11984477"/>
              <a:gd name="connsiteY10-478" fmla="*/ 324899 h 655639"/>
              <a:gd name="connsiteX11-479" fmla="*/ 0 w 11984477"/>
              <a:gd name="connsiteY11-480" fmla="*/ 140073 h 655639"/>
              <a:gd name="connsiteX0-481" fmla="*/ 0 w 11984477"/>
              <a:gd name="connsiteY0-482" fmla="*/ 151777 h 667343"/>
              <a:gd name="connsiteX1-483" fmla="*/ 0 w 11984477"/>
              <a:gd name="connsiteY1-484" fmla="*/ 667343 h 667343"/>
              <a:gd name="connsiteX2-485" fmla="*/ 11984477 w 11984477"/>
              <a:gd name="connsiteY2-486" fmla="*/ 667343 h 667343"/>
              <a:gd name="connsiteX3-487" fmla="*/ 11984477 w 11984477"/>
              <a:gd name="connsiteY3-488" fmla="*/ 258781 h 667343"/>
              <a:gd name="connsiteX4-489" fmla="*/ 10943820 w 11984477"/>
              <a:gd name="connsiteY4-490" fmla="*/ 259389 h 667343"/>
              <a:gd name="connsiteX5-491" fmla="*/ 9202366 w 11984477"/>
              <a:gd name="connsiteY5-492" fmla="*/ 278237 h 667343"/>
              <a:gd name="connsiteX6-493" fmla="*/ 7431932 w 11984477"/>
              <a:gd name="connsiteY6-494" fmla="*/ 268509 h 667343"/>
              <a:gd name="connsiteX7-495" fmla="*/ 5314680 w 11984477"/>
              <a:gd name="connsiteY7-496" fmla="*/ 268914 h 667343"/>
              <a:gd name="connsiteX8-497" fmla="*/ 3482502 w 11984477"/>
              <a:gd name="connsiteY8-498" fmla="*/ 229598 h 667343"/>
              <a:gd name="connsiteX9-499" fmla="*/ 1595336 w 11984477"/>
              <a:gd name="connsiteY9-500" fmla="*/ 356058 h 667343"/>
              <a:gd name="connsiteX10-501" fmla="*/ 428017 w 11984477"/>
              <a:gd name="connsiteY10-502" fmla="*/ 336603 h 667343"/>
              <a:gd name="connsiteX11-503" fmla="*/ 0 w 11984477"/>
              <a:gd name="connsiteY11-504" fmla="*/ 151777 h 667343"/>
              <a:gd name="connsiteX0-505" fmla="*/ 0 w 11984477"/>
              <a:gd name="connsiteY0-506" fmla="*/ 151777 h 667343"/>
              <a:gd name="connsiteX1-507" fmla="*/ 0 w 11984477"/>
              <a:gd name="connsiteY1-508" fmla="*/ 667343 h 667343"/>
              <a:gd name="connsiteX2-509" fmla="*/ 11984477 w 11984477"/>
              <a:gd name="connsiteY2-510" fmla="*/ 667343 h 667343"/>
              <a:gd name="connsiteX3-511" fmla="*/ 11984477 w 11984477"/>
              <a:gd name="connsiteY3-512" fmla="*/ 258781 h 667343"/>
              <a:gd name="connsiteX4-513" fmla="*/ 10943820 w 11984477"/>
              <a:gd name="connsiteY4-514" fmla="*/ 259389 h 667343"/>
              <a:gd name="connsiteX5-515" fmla="*/ 9202366 w 11984477"/>
              <a:gd name="connsiteY5-516" fmla="*/ 278237 h 667343"/>
              <a:gd name="connsiteX6-517" fmla="*/ 7431932 w 11984477"/>
              <a:gd name="connsiteY6-518" fmla="*/ 268509 h 667343"/>
              <a:gd name="connsiteX7-519" fmla="*/ 5314680 w 11984477"/>
              <a:gd name="connsiteY7-520" fmla="*/ 268914 h 667343"/>
              <a:gd name="connsiteX8-521" fmla="*/ 3482502 w 11984477"/>
              <a:gd name="connsiteY8-522" fmla="*/ 229598 h 667343"/>
              <a:gd name="connsiteX9-523" fmla="*/ 1595336 w 11984477"/>
              <a:gd name="connsiteY9-524" fmla="*/ 356058 h 667343"/>
              <a:gd name="connsiteX10-525" fmla="*/ 428017 w 11984477"/>
              <a:gd name="connsiteY10-526" fmla="*/ 336603 h 667343"/>
              <a:gd name="connsiteX11-527" fmla="*/ 0 w 11984477"/>
              <a:gd name="connsiteY11-528" fmla="*/ 151777 h 667343"/>
              <a:gd name="connsiteX0-529" fmla="*/ 0 w 11984477"/>
              <a:gd name="connsiteY0-530" fmla="*/ 155749 h 671315"/>
              <a:gd name="connsiteX1-531" fmla="*/ 0 w 11984477"/>
              <a:gd name="connsiteY1-532" fmla="*/ 671315 h 671315"/>
              <a:gd name="connsiteX2-533" fmla="*/ 11984477 w 11984477"/>
              <a:gd name="connsiteY2-534" fmla="*/ 671315 h 671315"/>
              <a:gd name="connsiteX3-535" fmla="*/ 11984477 w 11984477"/>
              <a:gd name="connsiteY3-536" fmla="*/ 262753 h 671315"/>
              <a:gd name="connsiteX4-537" fmla="*/ 10943820 w 11984477"/>
              <a:gd name="connsiteY4-538" fmla="*/ 263361 h 671315"/>
              <a:gd name="connsiteX5-539" fmla="*/ 9202366 w 11984477"/>
              <a:gd name="connsiteY5-540" fmla="*/ 282209 h 671315"/>
              <a:gd name="connsiteX6-541" fmla="*/ 7431932 w 11984477"/>
              <a:gd name="connsiteY6-542" fmla="*/ 272481 h 671315"/>
              <a:gd name="connsiteX7-543" fmla="*/ 5308330 w 11984477"/>
              <a:gd name="connsiteY7-544" fmla="*/ 266536 h 671315"/>
              <a:gd name="connsiteX8-545" fmla="*/ 3482502 w 11984477"/>
              <a:gd name="connsiteY8-546" fmla="*/ 233570 h 671315"/>
              <a:gd name="connsiteX9-547" fmla="*/ 1595336 w 11984477"/>
              <a:gd name="connsiteY9-548" fmla="*/ 360030 h 671315"/>
              <a:gd name="connsiteX10-549" fmla="*/ 428017 w 11984477"/>
              <a:gd name="connsiteY10-550" fmla="*/ 340575 h 671315"/>
              <a:gd name="connsiteX11-551" fmla="*/ 0 w 11984477"/>
              <a:gd name="connsiteY11-552" fmla="*/ 155749 h 671315"/>
              <a:gd name="connsiteX0-553" fmla="*/ 0 w 11984477"/>
              <a:gd name="connsiteY0-554" fmla="*/ 155749 h 671315"/>
              <a:gd name="connsiteX1-555" fmla="*/ 0 w 11984477"/>
              <a:gd name="connsiteY1-556" fmla="*/ 671315 h 671315"/>
              <a:gd name="connsiteX2-557" fmla="*/ 11984477 w 11984477"/>
              <a:gd name="connsiteY2-558" fmla="*/ 671315 h 671315"/>
              <a:gd name="connsiteX3-559" fmla="*/ 11984477 w 11984477"/>
              <a:gd name="connsiteY3-560" fmla="*/ 262753 h 671315"/>
              <a:gd name="connsiteX4-561" fmla="*/ 10943820 w 11984477"/>
              <a:gd name="connsiteY4-562" fmla="*/ 263361 h 671315"/>
              <a:gd name="connsiteX5-563" fmla="*/ 9183316 w 11984477"/>
              <a:gd name="connsiteY5-564" fmla="*/ 256809 h 671315"/>
              <a:gd name="connsiteX6-565" fmla="*/ 7431932 w 11984477"/>
              <a:gd name="connsiteY6-566" fmla="*/ 272481 h 671315"/>
              <a:gd name="connsiteX7-567" fmla="*/ 5308330 w 11984477"/>
              <a:gd name="connsiteY7-568" fmla="*/ 266536 h 671315"/>
              <a:gd name="connsiteX8-569" fmla="*/ 3482502 w 11984477"/>
              <a:gd name="connsiteY8-570" fmla="*/ 233570 h 671315"/>
              <a:gd name="connsiteX9-571" fmla="*/ 1595336 w 11984477"/>
              <a:gd name="connsiteY9-572" fmla="*/ 360030 h 671315"/>
              <a:gd name="connsiteX10-573" fmla="*/ 428017 w 11984477"/>
              <a:gd name="connsiteY10-574" fmla="*/ 340575 h 671315"/>
              <a:gd name="connsiteX11-575" fmla="*/ 0 w 11984477"/>
              <a:gd name="connsiteY11-576" fmla="*/ 155749 h 671315"/>
              <a:gd name="connsiteX0-577" fmla="*/ 0 w 11984477"/>
              <a:gd name="connsiteY0-578" fmla="*/ 155749 h 671315"/>
              <a:gd name="connsiteX1-579" fmla="*/ 0 w 11984477"/>
              <a:gd name="connsiteY1-580" fmla="*/ 671315 h 671315"/>
              <a:gd name="connsiteX2-581" fmla="*/ 11984477 w 11984477"/>
              <a:gd name="connsiteY2-582" fmla="*/ 671315 h 671315"/>
              <a:gd name="connsiteX3-583" fmla="*/ 11984477 w 11984477"/>
              <a:gd name="connsiteY3-584" fmla="*/ 262753 h 671315"/>
              <a:gd name="connsiteX4-585" fmla="*/ 10943820 w 11984477"/>
              <a:gd name="connsiteY4-586" fmla="*/ 263361 h 671315"/>
              <a:gd name="connsiteX5-587" fmla="*/ 9183316 w 11984477"/>
              <a:gd name="connsiteY5-588" fmla="*/ 256809 h 671315"/>
              <a:gd name="connsiteX6-589" fmla="*/ 7431932 w 11984477"/>
              <a:gd name="connsiteY6-590" fmla="*/ 272481 h 671315"/>
              <a:gd name="connsiteX7-591" fmla="*/ 5308330 w 11984477"/>
              <a:gd name="connsiteY7-592" fmla="*/ 266536 h 671315"/>
              <a:gd name="connsiteX8-593" fmla="*/ 3482502 w 11984477"/>
              <a:gd name="connsiteY8-594" fmla="*/ 233570 h 671315"/>
              <a:gd name="connsiteX9-595" fmla="*/ 1595336 w 11984477"/>
              <a:gd name="connsiteY9-596" fmla="*/ 360030 h 671315"/>
              <a:gd name="connsiteX10-597" fmla="*/ 428017 w 11984477"/>
              <a:gd name="connsiteY10-598" fmla="*/ 340575 h 671315"/>
              <a:gd name="connsiteX11-599" fmla="*/ 0 w 11984477"/>
              <a:gd name="connsiteY11-600" fmla="*/ 155749 h 671315"/>
              <a:gd name="connsiteX0-601" fmla="*/ 0 w 11984477"/>
              <a:gd name="connsiteY0-602" fmla="*/ 155749 h 671315"/>
              <a:gd name="connsiteX1-603" fmla="*/ 0 w 11984477"/>
              <a:gd name="connsiteY1-604" fmla="*/ 671315 h 671315"/>
              <a:gd name="connsiteX2-605" fmla="*/ 11984477 w 11984477"/>
              <a:gd name="connsiteY2-606" fmla="*/ 671315 h 671315"/>
              <a:gd name="connsiteX3-607" fmla="*/ 11984477 w 11984477"/>
              <a:gd name="connsiteY3-608" fmla="*/ 262753 h 671315"/>
              <a:gd name="connsiteX4-609" fmla="*/ 10943820 w 11984477"/>
              <a:gd name="connsiteY4-610" fmla="*/ 263361 h 671315"/>
              <a:gd name="connsiteX5-611" fmla="*/ 9183316 w 11984477"/>
              <a:gd name="connsiteY5-612" fmla="*/ 256809 h 671315"/>
              <a:gd name="connsiteX6-613" fmla="*/ 7431932 w 11984477"/>
              <a:gd name="connsiteY6-614" fmla="*/ 272481 h 671315"/>
              <a:gd name="connsiteX7-615" fmla="*/ 5308330 w 11984477"/>
              <a:gd name="connsiteY7-616" fmla="*/ 266536 h 671315"/>
              <a:gd name="connsiteX8-617" fmla="*/ 3482502 w 11984477"/>
              <a:gd name="connsiteY8-618" fmla="*/ 233570 h 671315"/>
              <a:gd name="connsiteX9-619" fmla="*/ 1595336 w 11984477"/>
              <a:gd name="connsiteY9-620" fmla="*/ 360030 h 671315"/>
              <a:gd name="connsiteX10-621" fmla="*/ 428017 w 11984477"/>
              <a:gd name="connsiteY10-622" fmla="*/ 340575 h 671315"/>
              <a:gd name="connsiteX11-623" fmla="*/ 0 w 11984477"/>
              <a:gd name="connsiteY11-624" fmla="*/ 155749 h 6713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1984477" h="671315">
                <a:moveTo>
                  <a:pt x="0" y="155749"/>
                </a:moveTo>
                <a:lnTo>
                  <a:pt x="0" y="671315"/>
                </a:lnTo>
                <a:lnTo>
                  <a:pt x="11984477" y="671315"/>
                </a:lnTo>
                <a:lnTo>
                  <a:pt x="11984477" y="262753"/>
                </a:lnTo>
                <a:cubicBezTo>
                  <a:pt x="11755066" y="472506"/>
                  <a:pt x="11430406" y="577483"/>
                  <a:pt x="10943820" y="263361"/>
                </a:cubicBezTo>
                <a:cubicBezTo>
                  <a:pt x="10550660" y="2944"/>
                  <a:pt x="10027326" y="-139999"/>
                  <a:pt x="9183316" y="256809"/>
                </a:cubicBezTo>
                <a:cubicBezTo>
                  <a:pt x="8628096" y="482166"/>
                  <a:pt x="8155427" y="542424"/>
                  <a:pt x="7431932" y="272481"/>
                </a:cubicBezTo>
                <a:cubicBezTo>
                  <a:pt x="6833073" y="50366"/>
                  <a:pt x="6250089" y="-206674"/>
                  <a:pt x="5308330" y="266536"/>
                </a:cubicBezTo>
                <a:cubicBezTo>
                  <a:pt x="4670087" y="539181"/>
                  <a:pt x="4209645" y="576875"/>
                  <a:pt x="3482502" y="233570"/>
                </a:cubicBezTo>
                <a:cubicBezTo>
                  <a:pt x="2882022" y="-48127"/>
                  <a:pt x="2348216" y="3552"/>
                  <a:pt x="1595336" y="360030"/>
                </a:cubicBezTo>
                <a:cubicBezTo>
                  <a:pt x="1234805" y="486895"/>
                  <a:pt x="893323" y="575660"/>
                  <a:pt x="428017" y="340575"/>
                </a:cubicBezTo>
                <a:cubicBezTo>
                  <a:pt x="285345" y="278966"/>
                  <a:pt x="199822" y="179258"/>
                  <a:pt x="0" y="155749"/>
                </a:cubicBezTo>
                <a:close/>
              </a:path>
            </a:pathLst>
          </a:custGeom>
          <a:solidFill>
            <a:srgbClr val="7C9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pic>
        <p:nvPicPr>
          <p:cNvPr id="3" name="图片 2" descr="资源 2@72x-8"/>
          <p:cNvPicPr>
            <a:picLocks noChangeAspect="1"/>
          </p:cNvPicPr>
          <p:nvPr>
            <p:custDataLst>
              <p:tags r:id="rId1"/>
            </p:custDataLst>
          </p:nvPr>
        </p:nvPicPr>
        <p:blipFill>
          <a:blip r:embed="rId6"/>
          <a:srcRect r="31683" b="39150"/>
          <a:stretch>
            <a:fillRect/>
          </a:stretch>
        </p:blipFill>
        <p:spPr>
          <a:xfrm>
            <a:off x="10178415" y="5099050"/>
            <a:ext cx="2013585" cy="1758950"/>
          </a:xfrm>
          <a:prstGeom prst="rect">
            <a:avLst/>
          </a:prstGeom>
        </p:spPr>
      </p:pic>
      <p:pic>
        <p:nvPicPr>
          <p:cNvPr id="7" name="图片 6" descr="资源 2@72x-8"/>
          <p:cNvPicPr>
            <a:picLocks noChangeAspect="1"/>
          </p:cNvPicPr>
          <p:nvPr>
            <p:custDataLst>
              <p:tags r:id="rId2"/>
            </p:custDataLst>
          </p:nvPr>
        </p:nvPicPr>
        <p:blipFill>
          <a:blip r:embed="rId6"/>
          <a:srcRect r="12003" b="45996"/>
          <a:stretch>
            <a:fillRect/>
          </a:stretch>
        </p:blipFill>
        <p:spPr>
          <a:xfrm flipH="1">
            <a:off x="635" y="4759325"/>
            <a:ext cx="3486785" cy="2098675"/>
          </a:xfrm>
          <a:prstGeom prst="rect">
            <a:avLst/>
          </a:prstGeom>
        </p:spPr>
      </p:pic>
      <p:pic>
        <p:nvPicPr>
          <p:cNvPr id="9" name="图片 8"/>
          <p:cNvPicPr>
            <a:picLocks noChangeAspect="1"/>
          </p:cNvPicPr>
          <p:nvPr/>
        </p:nvPicPr>
        <p:blipFill>
          <a:blip r:embed="rId7"/>
          <a:srcRect t="15493" r="14354"/>
          <a:stretch>
            <a:fillRect/>
          </a:stretch>
        </p:blipFill>
        <p:spPr>
          <a:xfrm>
            <a:off x="0" y="-28575"/>
            <a:ext cx="12192000" cy="571500"/>
          </a:xfrm>
          <a:prstGeom prst="rect">
            <a:avLst/>
          </a:prstGeom>
        </p:spPr>
      </p:pic>
      <p:pic>
        <p:nvPicPr>
          <p:cNvPr id="11" name="图片 10" descr="资源 8@72x-8"/>
          <p:cNvPicPr>
            <a:picLocks noChangeAspect="1"/>
          </p:cNvPicPr>
          <p:nvPr/>
        </p:nvPicPr>
        <p:blipFill>
          <a:blip r:embed="rId8"/>
          <a:srcRect r="70034"/>
          <a:stretch>
            <a:fillRect/>
          </a:stretch>
        </p:blipFill>
        <p:spPr>
          <a:xfrm>
            <a:off x="504190" y="723900"/>
            <a:ext cx="1482725" cy="543560"/>
          </a:xfrm>
          <a:prstGeom prst="rect">
            <a:avLst/>
          </a:prstGeom>
        </p:spPr>
      </p:pic>
      <p:pic>
        <p:nvPicPr>
          <p:cNvPr id="13" name="图片 12" descr="资源 3@72x-8"/>
          <p:cNvPicPr>
            <a:picLocks noChangeAspect="1"/>
          </p:cNvPicPr>
          <p:nvPr/>
        </p:nvPicPr>
        <p:blipFill>
          <a:blip r:embed="rId9"/>
          <a:srcRect t="-712" b="62901"/>
          <a:stretch>
            <a:fillRect/>
          </a:stretch>
        </p:blipFill>
        <p:spPr>
          <a:xfrm rot="10800000">
            <a:off x="939800" y="-26670"/>
            <a:ext cx="10090150" cy="1011555"/>
          </a:xfrm>
          <a:prstGeom prst="rect">
            <a:avLst/>
          </a:prstGeom>
        </p:spPr>
      </p:pic>
      <p:pic>
        <p:nvPicPr>
          <p:cNvPr id="19" name="图片 18" descr="资源 9@72x-8"/>
          <p:cNvPicPr>
            <a:picLocks noChangeAspect="1"/>
          </p:cNvPicPr>
          <p:nvPr/>
        </p:nvPicPr>
        <p:blipFill>
          <a:blip r:embed="rId5"/>
          <a:stretch>
            <a:fillRect/>
          </a:stretch>
        </p:blipFill>
        <p:spPr>
          <a:xfrm>
            <a:off x="807720" y="622935"/>
            <a:ext cx="10484485" cy="6068695"/>
          </a:xfrm>
          <a:prstGeom prst="rect">
            <a:avLst/>
          </a:prstGeom>
        </p:spPr>
      </p:pic>
      <p:pic>
        <p:nvPicPr>
          <p:cNvPr id="14" name="图片 13" descr="资源 5@72x-8"/>
          <p:cNvPicPr>
            <a:picLocks noChangeAspect="1"/>
          </p:cNvPicPr>
          <p:nvPr/>
        </p:nvPicPr>
        <p:blipFill>
          <a:blip r:embed="rId10"/>
          <a:srcRect b="18620"/>
          <a:stretch>
            <a:fillRect/>
          </a:stretch>
        </p:blipFill>
        <p:spPr>
          <a:xfrm>
            <a:off x="8267065" y="4924425"/>
            <a:ext cx="2068195" cy="1933575"/>
          </a:xfrm>
          <a:prstGeom prst="rect">
            <a:avLst/>
          </a:prstGeom>
        </p:spPr>
      </p:pic>
      <p:pic>
        <p:nvPicPr>
          <p:cNvPr id="15" name="图片 14" descr="资源 6@72x-8"/>
          <p:cNvPicPr>
            <a:picLocks noChangeAspect="1"/>
          </p:cNvPicPr>
          <p:nvPr/>
        </p:nvPicPr>
        <p:blipFill>
          <a:blip r:embed="rId11"/>
          <a:srcRect b="24015"/>
          <a:stretch>
            <a:fillRect/>
          </a:stretch>
        </p:blipFill>
        <p:spPr>
          <a:xfrm>
            <a:off x="1986915" y="4926965"/>
            <a:ext cx="3406775" cy="1931035"/>
          </a:xfrm>
          <a:prstGeom prst="rect">
            <a:avLst/>
          </a:prstGeom>
        </p:spPr>
      </p:pic>
      <p:pic>
        <p:nvPicPr>
          <p:cNvPr id="17" name="图片 16" descr="图层 456"/>
          <p:cNvPicPr>
            <a:picLocks noChangeAspect="1"/>
          </p:cNvPicPr>
          <p:nvPr/>
        </p:nvPicPr>
        <p:blipFill>
          <a:blip r:embed="rId12"/>
          <a:stretch>
            <a:fillRect/>
          </a:stretch>
        </p:blipFill>
        <p:spPr>
          <a:xfrm>
            <a:off x="447040" y="1521460"/>
            <a:ext cx="417195" cy="417195"/>
          </a:xfrm>
          <a:prstGeom prst="rect">
            <a:avLst/>
          </a:prstGeom>
        </p:spPr>
      </p:pic>
      <p:pic>
        <p:nvPicPr>
          <p:cNvPr id="18" name="图片 17" descr="图层 456"/>
          <p:cNvPicPr>
            <a:picLocks noChangeAspect="1"/>
          </p:cNvPicPr>
          <p:nvPr/>
        </p:nvPicPr>
        <p:blipFill>
          <a:blip r:embed="rId12"/>
          <a:stretch>
            <a:fillRect/>
          </a:stretch>
        </p:blipFill>
        <p:spPr>
          <a:xfrm>
            <a:off x="11227435" y="4342130"/>
            <a:ext cx="417195" cy="417195"/>
          </a:xfrm>
          <a:prstGeom prst="rect">
            <a:avLst/>
          </a:prstGeom>
        </p:spPr>
      </p:pic>
      <p:pic>
        <p:nvPicPr>
          <p:cNvPr id="24" name="图片 23" descr="资源 8@72x-8"/>
          <p:cNvPicPr>
            <a:picLocks noChangeAspect="1"/>
          </p:cNvPicPr>
          <p:nvPr/>
        </p:nvPicPr>
        <p:blipFill>
          <a:blip r:embed="rId8"/>
          <a:srcRect r="70034"/>
          <a:stretch>
            <a:fillRect/>
          </a:stretch>
        </p:blipFill>
        <p:spPr>
          <a:xfrm>
            <a:off x="9899015" y="899160"/>
            <a:ext cx="2007235" cy="897255"/>
          </a:xfrm>
          <a:prstGeom prst="rect">
            <a:avLst/>
          </a:prstGeom>
        </p:spPr>
      </p:pic>
      <p:pic>
        <p:nvPicPr>
          <p:cNvPr id="28" name="图片 27" descr="图层 456"/>
          <p:cNvPicPr>
            <a:picLocks noChangeAspect="1"/>
          </p:cNvPicPr>
          <p:nvPr/>
        </p:nvPicPr>
        <p:blipFill>
          <a:blip r:embed="rId12"/>
          <a:stretch>
            <a:fillRect/>
          </a:stretch>
        </p:blipFill>
        <p:spPr>
          <a:xfrm>
            <a:off x="1986915" y="3377565"/>
            <a:ext cx="417195" cy="417195"/>
          </a:xfrm>
          <a:prstGeom prst="rect">
            <a:avLst/>
          </a:prstGeom>
        </p:spPr>
      </p:pic>
      <p:pic>
        <p:nvPicPr>
          <p:cNvPr id="29" name="图片 28" descr="资源 8@72x-8"/>
          <p:cNvPicPr>
            <a:picLocks noChangeAspect="1"/>
          </p:cNvPicPr>
          <p:nvPr/>
        </p:nvPicPr>
        <p:blipFill>
          <a:blip r:embed="rId8"/>
          <a:srcRect l="10106" r="70034" b="54777"/>
          <a:stretch>
            <a:fillRect/>
          </a:stretch>
        </p:blipFill>
        <p:spPr>
          <a:xfrm>
            <a:off x="447040" y="2810510"/>
            <a:ext cx="1330325" cy="405765"/>
          </a:xfrm>
          <a:prstGeom prst="rect">
            <a:avLst/>
          </a:prstGeom>
        </p:spPr>
      </p:pic>
      <p:pic>
        <p:nvPicPr>
          <p:cNvPr id="30" name="图片 29" descr="资源 8@72x-8"/>
          <p:cNvPicPr>
            <a:picLocks noChangeAspect="1"/>
          </p:cNvPicPr>
          <p:nvPr/>
        </p:nvPicPr>
        <p:blipFill>
          <a:blip r:embed="rId8"/>
          <a:srcRect l="10106" r="70034" b="54777"/>
          <a:stretch>
            <a:fillRect/>
          </a:stretch>
        </p:blipFill>
        <p:spPr>
          <a:xfrm>
            <a:off x="2818130" y="1346835"/>
            <a:ext cx="1330325" cy="405765"/>
          </a:xfrm>
          <a:prstGeom prst="rect">
            <a:avLst/>
          </a:prstGeom>
        </p:spPr>
      </p:pic>
      <p:sp>
        <p:nvSpPr>
          <p:cNvPr id="35" name="文本框 34"/>
          <p:cNvSpPr txBox="1"/>
          <p:nvPr/>
        </p:nvSpPr>
        <p:spPr>
          <a:xfrm>
            <a:off x="3458845" y="3713480"/>
            <a:ext cx="5275580" cy="386388"/>
          </a:xfrm>
          <a:prstGeom prst="rect">
            <a:avLst/>
          </a:prstGeom>
          <a:noFill/>
        </p:spPr>
        <p:txBody>
          <a:bodyPr vert="horz" wrap="square" rtlCol="0">
            <a:spAutoFit/>
          </a:bodyPr>
          <a:lstStyle/>
          <a:p>
            <a:pPr algn="ctr">
              <a:lnSpc>
                <a:spcPct val="150000"/>
              </a:lnSpc>
              <a:spcBef>
                <a:spcPts val="2900"/>
              </a:spcBef>
              <a:defRPr/>
            </a:pPr>
            <a:r>
              <a:rPr lang="zh-CN" altLang="en-US" sz="1400" dirty="0">
                <a:solidFill>
                  <a:schemeClr val="tx1">
                    <a:lumMod val="75000"/>
                    <a:lumOff val="25000"/>
                  </a:schemeClr>
                </a:solidFill>
                <a:latin typeface="汉仪君黑-55W" panose="00020600040101010101" charset="-122"/>
                <a:ea typeface="汉仪君黑-55W" panose="00020600040101010101" charset="-122"/>
                <a:cs typeface="+mn-ea"/>
              </a:rPr>
              <a:t>主要分为用户模式和管理员模式下</a:t>
            </a:r>
            <a:r>
              <a:rPr lang="zh-CN" altLang="en-US" sz="1400">
                <a:solidFill>
                  <a:schemeClr val="tx1">
                    <a:lumMod val="75000"/>
                    <a:lumOff val="25000"/>
                  </a:schemeClr>
                </a:solidFill>
                <a:latin typeface="汉仪君黑-55W" panose="00020600040101010101" charset="-122"/>
                <a:ea typeface="汉仪君黑-55W" panose="00020600040101010101" charset="-122"/>
                <a:cs typeface="+mn-ea"/>
              </a:rPr>
              <a:t>两种功能</a:t>
            </a:r>
            <a:endParaRPr lang="en-US" altLang="zh-CN" sz="1400" dirty="0">
              <a:solidFill>
                <a:schemeClr val="tx1">
                  <a:lumMod val="75000"/>
                  <a:lumOff val="25000"/>
                </a:schemeClr>
              </a:solidFill>
              <a:latin typeface="汉仪君黑-55W" panose="00020600040101010101" charset="-122"/>
              <a:ea typeface="汉仪君黑-55W" panose="00020600040101010101" charset="-122"/>
              <a:cs typeface="+mn-ea"/>
            </a:endParaRPr>
          </a:p>
        </p:txBody>
      </p:sp>
      <p:sp>
        <p:nvSpPr>
          <p:cNvPr id="2" name="椭圆 1"/>
          <p:cNvSpPr/>
          <p:nvPr/>
        </p:nvSpPr>
        <p:spPr>
          <a:xfrm flipH="1">
            <a:off x="5470525" y="1938020"/>
            <a:ext cx="928370" cy="891540"/>
          </a:xfrm>
          <a:prstGeom prst="ellipse">
            <a:avLst/>
          </a:prstGeom>
          <a:solidFill>
            <a:srgbClr val="5266B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3</a:t>
            </a:r>
          </a:p>
        </p:txBody>
      </p:sp>
      <p:sp>
        <p:nvSpPr>
          <p:cNvPr id="4" name="矩形: 圆角 15"/>
          <p:cNvSpPr/>
          <p:nvPr/>
        </p:nvSpPr>
        <p:spPr>
          <a:xfrm>
            <a:off x="4716145" y="3032760"/>
            <a:ext cx="2569210" cy="477520"/>
          </a:xfrm>
          <a:prstGeom prst="roundRect">
            <a:avLst>
              <a:gd name="adj" fmla="val 50000"/>
            </a:avLst>
          </a:prstGeom>
          <a:solidFill>
            <a:srgbClr val="5266BF"/>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400" b="1" kern="0" dirty="0">
                <a:solidFill>
                  <a:schemeClr val="bg1"/>
                </a:solidFill>
                <a:latin typeface="仿宋" panose="02010609060101010101" pitchFamily="49" charset="-122"/>
                <a:ea typeface="仿宋" panose="02010609060101010101" pitchFamily="49" charset="-122"/>
                <a:cs typeface="+mn-ea"/>
                <a:sym typeface="+mn-lt"/>
              </a:rPr>
              <a:t>项目实现功能</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1283653"/>
            <a:ext cx="9758045" cy="709553"/>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rPr>
              <a:t>分为登录与注册，寄养服务，领养服务（可查看领养人气榜），宠物医疗服务，捐款操作，论坛（阅读、评论、发帖、点赞、收藏），查看公告和查看和编辑个人信息功能。</a:t>
            </a:r>
          </a:p>
        </p:txBody>
      </p:sp>
      <p:sp>
        <p:nvSpPr>
          <p:cNvPr id="25" name="文本框"/>
          <p:cNvSpPr txBox="1"/>
          <p:nvPr>
            <p:custDataLst>
              <p:tags r:id="rId2"/>
            </p:custDataLst>
          </p:nvPr>
        </p:nvSpPr>
        <p:spPr>
          <a:xfrm>
            <a:off x="1183322" y="788670"/>
            <a:ext cx="1809115" cy="523220"/>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用户模式</a:t>
            </a:r>
          </a:p>
        </p:txBody>
      </p:sp>
      <p:sp>
        <p:nvSpPr>
          <p:cNvPr id="7" name="矩形"/>
          <p:cNvSpPr/>
          <p:nvPr>
            <p:custDataLst>
              <p:tags r:id="rId3"/>
            </p:custDataLst>
          </p:nvPr>
        </p:nvSpPr>
        <p:spPr>
          <a:xfrm>
            <a:off x="1183322" y="2068768"/>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3" name="组合 2"/>
          <p:cNvGrpSpPr/>
          <p:nvPr/>
        </p:nvGrpSpPr>
        <p:grpSpPr>
          <a:xfrm>
            <a:off x="1554271" y="2282190"/>
            <a:ext cx="1543050" cy="1146810"/>
            <a:chOff x="1471930" y="3524250"/>
            <a:chExt cx="1543050" cy="1146810"/>
          </a:xfrm>
        </p:grpSpPr>
        <p:sp>
          <p:nvSpPr>
            <p:cNvPr id="14" name="椭圆"/>
            <p:cNvSpPr/>
            <p:nvPr>
              <p:custDataLst>
                <p:tags r:id="rId32"/>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15" name="椭圆"/>
            <p:cNvSpPr/>
            <p:nvPr>
              <p:custDataLst>
                <p:tags r:id="rId33"/>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18" name="文本框"/>
            <p:cNvSpPr txBox="1"/>
            <p:nvPr>
              <p:custDataLst>
                <p:tags r:id="rId34"/>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登录注册</a:t>
              </a:r>
            </a:p>
          </p:txBody>
        </p:sp>
      </p:grpSp>
      <p:sp>
        <p:nvSpPr>
          <p:cNvPr id="4" name="矩形"/>
          <p:cNvSpPr/>
          <p:nvPr>
            <p:custDataLst>
              <p:tags r:id="rId4"/>
            </p:custDataLst>
          </p:nvPr>
        </p:nvSpPr>
        <p:spPr>
          <a:xfrm>
            <a:off x="3675062" y="2042447"/>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5" name="组合 4"/>
          <p:cNvGrpSpPr/>
          <p:nvPr/>
        </p:nvGrpSpPr>
        <p:grpSpPr>
          <a:xfrm>
            <a:off x="4046011" y="2255869"/>
            <a:ext cx="1543050" cy="1146810"/>
            <a:chOff x="1471930" y="3524250"/>
            <a:chExt cx="1543050" cy="1146810"/>
          </a:xfrm>
        </p:grpSpPr>
        <p:sp>
          <p:nvSpPr>
            <p:cNvPr id="6" name="椭圆"/>
            <p:cNvSpPr/>
            <p:nvPr>
              <p:custDataLst>
                <p:tags r:id="rId29"/>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10" name="椭圆"/>
            <p:cNvSpPr/>
            <p:nvPr>
              <p:custDataLst>
                <p:tags r:id="rId30"/>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12" name="文本框"/>
            <p:cNvSpPr txBox="1"/>
            <p:nvPr>
              <p:custDataLst>
                <p:tags r:id="rId31"/>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寄养</a:t>
              </a:r>
            </a:p>
          </p:txBody>
        </p:sp>
      </p:grpSp>
      <p:sp>
        <p:nvSpPr>
          <p:cNvPr id="13" name="矩形"/>
          <p:cNvSpPr/>
          <p:nvPr>
            <p:custDataLst>
              <p:tags r:id="rId5"/>
            </p:custDataLst>
          </p:nvPr>
        </p:nvSpPr>
        <p:spPr>
          <a:xfrm>
            <a:off x="6269138" y="2042447"/>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29" name="组合 28"/>
          <p:cNvGrpSpPr/>
          <p:nvPr/>
        </p:nvGrpSpPr>
        <p:grpSpPr>
          <a:xfrm>
            <a:off x="6640087" y="2255869"/>
            <a:ext cx="1543050" cy="1146810"/>
            <a:chOff x="1471930" y="3524250"/>
            <a:chExt cx="1543050" cy="1146810"/>
          </a:xfrm>
        </p:grpSpPr>
        <p:sp>
          <p:nvSpPr>
            <p:cNvPr id="30" name="椭圆"/>
            <p:cNvSpPr/>
            <p:nvPr>
              <p:custDataLst>
                <p:tags r:id="rId26"/>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31" name="椭圆"/>
            <p:cNvSpPr/>
            <p:nvPr>
              <p:custDataLst>
                <p:tags r:id="rId27"/>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32" name="文本框"/>
            <p:cNvSpPr txBox="1"/>
            <p:nvPr>
              <p:custDataLst>
                <p:tags r:id="rId28"/>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领养</a:t>
              </a:r>
            </a:p>
          </p:txBody>
        </p:sp>
      </p:grpSp>
      <p:sp>
        <p:nvSpPr>
          <p:cNvPr id="33" name="矩形"/>
          <p:cNvSpPr/>
          <p:nvPr>
            <p:custDataLst>
              <p:tags r:id="rId6"/>
            </p:custDataLst>
          </p:nvPr>
        </p:nvSpPr>
        <p:spPr>
          <a:xfrm>
            <a:off x="8863214" y="2061209"/>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36" name="组合 35"/>
          <p:cNvGrpSpPr/>
          <p:nvPr/>
        </p:nvGrpSpPr>
        <p:grpSpPr>
          <a:xfrm>
            <a:off x="9234163" y="2274631"/>
            <a:ext cx="1543050" cy="1146810"/>
            <a:chOff x="1471930" y="3524250"/>
            <a:chExt cx="1543050" cy="1146810"/>
          </a:xfrm>
        </p:grpSpPr>
        <p:sp>
          <p:nvSpPr>
            <p:cNvPr id="37" name="椭圆"/>
            <p:cNvSpPr/>
            <p:nvPr>
              <p:custDataLst>
                <p:tags r:id="rId23"/>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38" name="椭圆"/>
            <p:cNvSpPr/>
            <p:nvPr>
              <p:custDataLst>
                <p:tags r:id="rId24"/>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39" name="文本框"/>
            <p:cNvSpPr txBox="1"/>
            <p:nvPr>
              <p:custDataLst>
                <p:tags r:id="rId25"/>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医疗</a:t>
              </a:r>
            </a:p>
          </p:txBody>
        </p:sp>
      </p:grpSp>
      <p:sp>
        <p:nvSpPr>
          <p:cNvPr id="40" name="矩形"/>
          <p:cNvSpPr/>
          <p:nvPr>
            <p:custDataLst>
              <p:tags r:id="rId7"/>
            </p:custDataLst>
          </p:nvPr>
        </p:nvSpPr>
        <p:spPr>
          <a:xfrm>
            <a:off x="1183322" y="3858258"/>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41" name="组合 40"/>
          <p:cNvGrpSpPr/>
          <p:nvPr/>
        </p:nvGrpSpPr>
        <p:grpSpPr>
          <a:xfrm>
            <a:off x="1554271" y="4071680"/>
            <a:ext cx="1543050" cy="1146810"/>
            <a:chOff x="1471930" y="3524250"/>
            <a:chExt cx="1543050" cy="1146810"/>
          </a:xfrm>
        </p:grpSpPr>
        <p:sp>
          <p:nvSpPr>
            <p:cNvPr id="42" name="椭圆"/>
            <p:cNvSpPr/>
            <p:nvPr>
              <p:custDataLst>
                <p:tags r:id="rId20"/>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43" name="椭圆"/>
            <p:cNvSpPr/>
            <p:nvPr>
              <p:custDataLst>
                <p:tags r:id="rId21"/>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44" name="文本框"/>
            <p:cNvSpPr txBox="1"/>
            <p:nvPr>
              <p:custDataLst>
                <p:tags r:id="rId22"/>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捐赠</a:t>
              </a:r>
            </a:p>
          </p:txBody>
        </p:sp>
      </p:grpSp>
      <p:sp>
        <p:nvSpPr>
          <p:cNvPr id="47" name="矩形"/>
          <p:cNvSpPr/>
          <p:nvPr>
            <p:custDataLst>
              <p:tags r:id="rId8"/>
            </p:custDataLst>
          </p:nvPr>
        </p:nvSpPr>
        <p:spPr>
          <a:xfrm>
            <a:off x="3679408" y="3858258"/>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48" name="组合 47"/>
          <p:cNvGrpSpPr/>
          <p:nvPr/>
        </p:nvGrpSpPr>
        <p:grpSpPr>
          <a:xfrm>
            <a:off x="4050357" y="4071680"/>
            <a:ext cx="1543050" cy="1146810"/>
            <a:chOff x="1471930" y="3524250"/>
            <a:chExt cx="1543050" cy="1146810"/>
          </a:xfrm>
        </p:grpSpPr>
        <p:sp>
          <p:nvSpPr>
            <p:cNvPr id="49" name="椭圆"/>
            <p:cNvSpPr/>
            <p:nvPr>
              <p:custDataLst>
                <p:tags r:id="rId17"/>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50" name="椭圆"/>
            <p:cNvSpPr/>
            <p:nvPr>
              <p:custDataLst>
                <p:tags r:id="rId18"/>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51" name="文本框"/>
            <p:cNvSpPr txBox="1"/>
            <p:nvPr>
              <p:custDataLst>
                <p:tags r:id="rId19"/>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论坛</a:t>
              </a:r>
            </a:p>
          </p:txBody>
        </p:sp>
      </p:grpSp>
      <p:sp>
        <p:nvSpPr>
          <p:cNvPr id="52" name="矩形"/>
          <p:cNvSpPr/>
          <p:nvPr>
            <p:custDataLst>
              <p:tags r:id="rId9"/>
            </p:custDataLst>
          </p:nvPr>
        </p:nvSpPr>
        <p:spPr>
          <a:xfrm>
            <a:off x="6269138" y="3858258"/>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53" name="组合 52"/>
          <p:cNvGrpSpPr/>
          <p:nvPr/>
        </p:nvGrpSpPr>
        <p:grpSpPr>
          <a:xfrm>
            <a:off x="6640087" y="4071680"/>
            <a:ext cx="1543050" cy="1146810"/>
            <a:chOff x="1471930" y="3524250"/>
            <a:chExt cx="1543050" cy="1146810"/>
          </a:xfrm>
        </p:grpSpPr>
        <p:sp>
          <p:nvSpPr>
            <p:cNvPr id="54" name="椭圆"/>
            <p:cNvSpPr/>
            <p:nvPr>
              <p:custDataLst>
                <p:tags r:id="rId14"/>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55" name="椭圆"/>
            <p:cNvSpPr/>
            <p:nvPr>
              <p:custDataLst>
                <p:tags r:id="rId15"/>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56" name="文本框"/>
            <p:cNvSpPr txBox="1"/>
            <p:nvPr>
              <p:custDataLst>
                <p:tags r:id="rId16"/>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公告</a:t>
              </a:r>
            </a:p>
          </p:txBody>
        </p:sp>
      </p:grpSp>
      <p:sp>
        <p:nvSpPr>
          <p:cNvPr id="57" name="矩形"/>
          <p:cNvSpPr/>
          <p:nvPr>
            <p:custDataLst>
              <p:tags r:id="rId10"/>
            </p:custDataLst>
          </p:nvPr>
        </p:nvSpPr>
        <p:spPr>
          <a:xfrm>
            <a:off x="8879304" y="3865939"/>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58" name="组合 57"/>
          <p:cNvGrpSpPr/>
          <p:nvPr/>
        </p:nvGrpSpPr>
        <p:grpSpPr>
          <a:xfrm>
            <a:off x="9250253" y="4079361"/>
            <a:ext cx="1543050" cy="1146810"/>
            <a:chOff x="1471930" y="3524250"/>
            <a:chExt cx="1543050" cy="1146810"/>
          </a:xfrm>
        </p:grpSpPr>
        <p:sp>
          <p:nvSpPr>
            <p:cNvPr id="59" name="椭圆"/>
            <p:cNvSpPr/>
            <p:nvPr>
              <p:custDataLst>
                <p:tags r:id="rId11"/>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60" name="椭圆"/>
            <p:cNvSpPr/>
            <p:nvPr>
              <p:custDataLst>
                <p:tags r:id="rId12"/>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61" name="文本框"/>
            <p:cNvSpPr txBox="1"/>
            <p:nvPr>
              <p:custDataLst>
                <p:tags r:id="rId13"/>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个人信息</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2342833"/>
            <a:ext cx="4432618" cy="318715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使用手机号和密码登录</a:t>
            </a:r>
            <a:r>
              <a:rPr lang="zh-CN" altLang="en-US" sz="2000" dirty="0">
                <a:solidFill>
                  <a:schemeClr val="tx1">
                    <a:lumMod val="75000"/>
                    <a:lumOff val="25000"/>
                  </a:schemeClr>
                </a:solidFill>
                <a:cs typeface="+mn-ea"/>
                <a:sym typeface="+mn-lt"/>
              </a:rPr>
              <a:t>最终演示发布</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若没有账号，则点击下方“这里注册”。</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手机号输入时无需自己输入空格分隔，系统会自动为手机号添加分隔空格</a:t>
            </a:r>
            <a:r>
              <a:rPr lang="zh-CN" altLang="en-US" sz="2000" b="1" dirty="0"/>
              <a:t>。</a:t>
            </a: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101724" y="1588770"/>
            <a:ext cx="2202791"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登录与注册</a:t>
            </a:r>
          </a:p>
        </p:txBody>
      </p:sp>
      <p:pic>
        <p:nvPicPr>
          <p:cNvPr id="8" name="图片 7"/>
          <p:cNvPicPr>
            <a:picLocks noChangeAspect="1"/>
          </p:cNvPicPr>
          <p:nvPr/>
        </p:nvPicPr>
        <p:blipFill>
          <a:blip r:embed="rId5"/>
          <a:stretch>
            <a:fillRect/>
          </a:stretch>
        </p:blipFill>
        <p:spPr>
          <a:xfrm>
            <a:off x="5898426" y="988060"/>
            <a:ext cx="5191850" cy="4858428"/>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2342833"/>
            <a:ext cx="4432618" cy="278704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按右图所示依次填入相应内容即可完成注册</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若已有账号或是注册成功，可点击下方“去登录”。</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密码格式要求为“长度为</a:t>
            </a:r>
            <a:r>
              <a:rPr lang="en-US" altLang="zh-CN" sz="2000" dirty="0">
                <a:solidFill>
                  <a:schemeClr val="tx1">
                    <a:lumMod val="75000"/>
                    <a:lumOff val="25000"/>
                  </a:schemeClr>
                </a:solidFill>
                <a:cs typeface="+mn-ea"/>
              </a:rPr>
              <a:t>8-14</a:t>
            </a:r>
            <a:r>
              <a:rPr lang="zh-CN" altLang="en-US" sz="2000" dirty="0">
                <a:solidFill>
                  <a:schemeClr val="tx1">
                    <a:lumMod val="75000"/>
                    <a:lumOff val="25000"/>
                  </a:schemeClr>
                </a:solidFill>
                <a:cs typeface="+mn-ea"/>
              </a:rPr>
              <a:t>，必须包含数字、大小写、特殊字符”</a:t>
            </a:r>
            <a:r>
              <a:rPr lang="zh-CN" altLang="en-US" sz="2000" b="1" dirty="0"/>
              <a:t>。</a:t>
            </a: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156402" y="1558290"/>
            <a:ext cx="2401610"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登录与注册</a:t>
            </a:r>
          </a:p>
        </p:txBody>
      </p:sp>
      <p:pic>
        <p:nvPicPr>
          <p:cNvPr id="3" name="图片 2"/>
          <p:cNvPicPr>
            <a:picLocks noChangeAspect="1"/>
          </p:cNvPicPr>
          <p:nvPr/>
        </p:nvPicPr>
        <p:blipFill>
          <a:blip r:embed="rId5"/>
          <a:stretch>
            <a:fillRect/>
          </a:stretch>
        </p:blipFill>
        <p:spPr>
          <a:xfrm>
            <a:off x="5928360" y="1219200"/>
            <a:ext cx="5107238" cy="4755284"/>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p:cNvSpPr txBox="1"/>
          <p:nvPr>
            <p:custDataLst>
              <p:tags r:id="rId1"/>
            </p:custDataLst>
          </p:nvPr>
        </p:nvSpPr>
        <p:spPr>
          <a:xfrm>
            <a:off x="389082" y="700725"/>
            <a:ext cx="1809115" cy="523220"/>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寄养服务</a:t>
            </a:r>
          </a:p>
        </p:txBody>
      </p:sp>
      <p:pic>
        <p:nvPicPr>
          <p:cNvPr id="6" name="图片 5"/>
          <p:cNvPicPr>
            <a:picLocks noChangeAspect="1"/>
          </p:cNvPicPr>
          <p:nvPr/>
        </p:nvPicPr>
        <p:blipFill>
          <a:blip r:embed="rId6"/>
          <a:stretch>
            <a:fillRect/>
          </a:stretch>
        </p:blipFill>
        <p:spPr>
          <a:xfrm>
            <a:off x="454634" y="2489051"/>
            <a:ext cx="7112411" cy="3468834"/>
          </a:xfrm>
          <a:prstGeom prst="rect">
            <a:avLst/>
          </a:prstGeom>
          <a:noFill/>
          <a:ln w="9525">
            <a:noFill/>
          </a:ln>
          <a:effectLst>
            <a:softEdge rad="38100"/>
          </a:effectLst>
        </p:spPr>
      </p:pic>
      <p:sp>
        <p:nvSpPr>
          <p:cNvPr id="12" name="文本框"/>
          <p:cNvSpPr txBox="1"/>
          <p:nvPr>
            <p:custDataLst>
              <p:tags r:id="rId2"/>
            </p:custDataLst>
          </p:nvPr>
        </p:nvSpPr>
        <p:spPr>
          <a:xfrm>
            <a:off x="7651806" y="3328155"/>
            <a:ext cx="4432618"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如左图所示，可以查看相关寄养价格信息</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点击申请寄养按钮即可填写相关申请信息。</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pic>
        <p:nvPicPr>
          <p:cNvPr id="14" name="图片 13"/>
          <p:cNvPicPr>
            <a:picLocks noChangeAspect="1"/>
          </p:cNvPicPr>
          <p:nvPr/>
        </p:nvPicPr>
        <p:blipFill>
          <a:blip r:embed="rId7"/>
          <a:stretch>
            <a:fillRect/>
          </a:stretch>
        </p:blipFill>
        <p:spPr>
          <a:xfrm>
            <a:off x="6914803" y="635700"/>
            <a:ext cx="5056094" cy="1761610"/>
          </a:xfrm>
          <a:prstGeom prst="rect">
            <a:avLst/>
          </a:prstGeom>
          <a:noFill/>
          <a:ln w="9525">
            <a:noFill/>
          </a:ln>
          <a:effectLst>
            <a:softEdge rad="38100"/>
          </a:effectLst>
        </p:spPr>
      </p:pic>
      <p:sp>
        <p:nvSpPr>
          <p:cNvPr id="15" name="文本框"/>
          <p:cNvSpPr txBox="1"/>
          <p:nvPr>
            <p:custDataLst>
              <p:tags r:id="rId3"/>
            </p:custDataLst>
          </p:nvPr>
        </p:nvSpPr>
        <p:spPr>
          <a:xfrm>
            <a:off x="454634" y="1191246"/>
            <a:ext cx="5808887" cy="86632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如右图所示，可在首页直接点击对应板块内容进入寄养服务</a:t>
            </a:r>
            <a:r>
              <a:rPr lang="zh-CN" altLang="en-US" sz="2000" b="1" dirty="0"/>
              <a:t>。</a:t>
            </a: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3004137" y="1097563"/>
            <a:ext cx="6857340" cy="126643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按下图相关内容填写宠物寄养申请表</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可选择寄养起始时间，寄养天数，添加备注和查看费用。</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提交后进入管理员界面进行</a:t>
            </a:r>
            <a:r>
              <a:rPr lang="zh-CN" altLang="en-US" sz="2000">
                <a:solidFill>
                  <a:schemeClr val="tx1">
                    <a:lumMod val="75000"/>
                    <a:lumOff val="25000"/>
                  </a:schemeClr>
                </a:solidFill>
                <a:cs typeface="+mn-ea"/>
              </a:rPr>
              <a:t>审核</a:t>
            </a:r>
            <a:r>
              <a:rPr lang="zh-CN" altLang="en-US" sz="2000" b="1"/>
              <a:t>。</a:t>
            </a:r>
            <a:endParaRPr lang="en-US" altLang="zh-CN" sz="2000" b="1" dirty="0"/>
          </a:p>
        </p:txBody>
      </p:sp>
      <p:sp>
        <p:nvSpPr>
          <p:cNvPr id="25" name="文本框"/>
          <p:cNvSpPr txBox="1"/>
          <p:nvPr>
            <p:custDataLst>
              <p:tags r:id="rId2"/>
            </p:custDataLst>
          </p:nvPr>
        </p:nvSpPr>
        <p:spPr>
          <a:xfrm>
            <a:off x="602640" y="1520190"/>
            <a:ext cx="2158667"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寄养申请表</a:t>
            </a:r>
          </a:p>
        </p:txBody>
      </p:sp>
      <p:pic>
        <p:nvPicPr>
          <p:cNvPr id="4" name="图片 3"/>
          <p:cNvPicPr>
            <a:picLocks noChangeAspect="1"/>
          </p:cNvPicPr>
          <p:nvPr/>
        </p:nvPicPr>
        <p:blipFill>
          <a:blip r:embed="rId5"/>
          <a:stretch>
            <a:fillRect/>
          </a:stretch>
        </p:blipFill>
        <p:spPr>
          <a:xfrm>
            <a:off x="681234" y="2758440"/>
            <a:ext cx="11213586" cy="3328348"/>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资源 9@72x-8"/>
          <p:cNvPicPr>
            <a:picLocks noChangeAspect="1"/>
          </p:cNvPicPr>
          <p:nvPr>
            <p:custDataLst>
              <p:tags r:id="rId1"/>
            </p:custDataLst>
          </p:nvPr>
        </p:nvPicPr>
        <p:blipFill>
          <a:blip r:embed="rId4"/>
          <a:stretch>
            <a:fillRect/>
          </a:stretch>
        </p:blipFill>
        <p:spPr>
          <a:xfrm>
            <a:off x="807720" y="622935"/>
            <a:ext cx="10484485" cy="6068695"/>
          </a:xfrm>
          <a:prstGeom prst="rect">
            <a:avLst/>
          </a:prstGeom>
        </p:spPr>
      </p:pic>
      <p:sp>
        <p:nvSpPr>
          <p:cNvPr id="6" name="任意多边形: 形状 2"/>
          <p:cNvSpPr/>
          <p:nvPr/>
        </p:nvSpPr>
        <p:spPr>
          <a:xfrm>
            <a:off x="635" y="6186805"/>
            <a:ext cx="12191365" cy="671195"/>
          </a:xfrm>
          <a:custGeom>
            <a:avLst/>
            <a:gdLst>
              <a:gd name="connsiteX0" fmla="*/ 0 w 11984477"/>
              <a:gd name="connsiteY0" fmla="*/ 0 h 515566"/>
              <a:gd name="connsiteX1" fmla="*/ 0 w 11984477"/>
              <a:gd name="connsiteY1" fmla="*/ 515566 h 515566"/>
              <a:gd name="connsiteX2" fmla="*/ 11984477 w 11984477"/>
              <a:gd name="connsiteY2" fmla="*/ 515566 h 515566"/>
              <a:gd name="connsiteX3" fmla="*/ 11984477 w 11984477"/>
              <a:gd name="connsiteY3" fmla="*/ 107004 h 515566"/>
              <a:gd name="connsiteX4" fmla="*/ 10953345 w 11984477"/>
              <a:gd name="connsiteY4" fmla="*/ 136187 h 515566"/>
              <a:gd name="connsiteX5" fmla="*/ 9202366 w 11984477"/>
              <a:gd name="connsiteY5" fmla="*/ 126460 h 515566"/>
              <a:gd name="connsiteX6" fmla="*/ 7431932 w 11984477"/>
              <a:gd name="connsiteY6" fmla="*/ 116732 h 515566"/>
              <a:gd name="connsiteX7" fmla="*/ 5321030 w 11984477"/>
              <a:gd name="connsiteY7" fmla="*/ 136187 h 515566"/>
              <a:gd name="connsiteX8" fmla="*/ 3482502 w 11984477"/>
              <a:gd name="connsiteY8" fmla="*/ 77821 h 515566"/>
              <a:gd name="connsiteX9" fmla="*/ 1595336 w 11984477"/>
              <a:gd name="connsiteY9" fmla="*/ 204281 h 515566"/>
              <a:gd name="connsiteX10" fmla="*/ 428017 w 11984477"/>
              <a:gd name="connsiteY10" fmla="*/ 184826 h 515566"/>
              <a:gd name="connsiteX11" fmla="*/ 0 w 11984477"/>
              <a:gd name="connsiteY11" fmla="*/ 0 h 515566"/>
              <a:gd name="connsiteX0-1" fmla="*/ 0 w 11984477"/>
              <a:gd name="connsiteY0-2" fmla="*/ 0 h 515566"/>
              <a:gd name="connsiteX1-3" fmla="*/ 0 w 11984477"/>
              <a:gd name="connsiteY1-4" fmla="*/ 515566 h 515566"/>
              <a:gd name="connsiteX2-5" fmla="*/ 11984477 w 11984477"/>
              <a:gd name="connsiteY2-6" fmla="*/ 515566 h 515566"/>
              <a:gd name="connsiteX3-7" fmla="*/ 11984477 w 11984477"/>
              <a:gd name="connsiteY3-8" fmla="*/ 107004 h 515566"/>
              <a:gd name="connsiteX4-9" fmla="*/ 10953345 w 11984477"/>
              <a:gd name="connsiteY4-10" fmla="*/ 136187 h 515566"/>
              <a:gd name="connsiteX5-11" fmla="*/ 9202366 w 11984477"/>
              <a:gd name="connsiteY5-12" fmla="*/ 126460 h 515566"/>
              <a:gd name="connsiteX6-13" fmla="*/ 7431932 w 11984477"/>
              <a:gd name="connsiteY6-14" fmla="*/ 116732 h 515566"/>
              <a:gd name="connsiteX7-15" fmla="*/ 5321030 w 11984477"/>
              <a:gd name="connsiteY7-16" fmla="*/ 136187 h 515566"/>
              <a:gd name="connsiteX8-17" fmla="*/ 3482502 w 11984477"/>
              <a:gd name="connsiteY8-18" fmla="*/ 77821 h 515566"/>
              <a:gd name="connsiteX9-19" fmla="*/ 1595336 w 11984477"/>
              <a:gd name="connsiteY9-20" fmla="*/ 204281 h 515566"/>
              <a:gd name="connsiteX10-21" fmla="*/ 428017 w 11984477"/>
              <a:gd name="connsiteY10-22" fmla="*/ 184826 h 515566"/>
              <a:gd name="connsiteX11-23" fmla="*/ 0 w 11984477"/>
              <a:gd name="connsiteY11-24" fmla="*/ 0 h 515566"/>
              <a:gd name="connsiteX0-25" fmla="*/ 0 w 11984477"/>
              <a:gd name="connsiteY0-26" fmla="*/ 0 h 515566"/>
              <a:gd name="connsiteX1-27" fmla="*/ 0 w 11984477"/>
              <a:gd name="connsiteY1-28" fmla="*/ 515566 h 515566"/>
              <a:gd name="connsiteX2-29" fmla="*/ 11984477 w 11984477"/>
              <a:gd name="connsiteY2-30" fmla="*/ 515566 h 515566"/>
              <a:gd name="connsiteX3-31" fmla="*/ 11984477 w 11984477"/>
              <a:gd name="connsiteY3-32" fmla="*/ 107004 h 515566"/>
              <a:gd name="connsiteX4-33" fmla="*/ 10953345 w 11984477"/>
              <a:gd name="connsiteY4-34" fmla="*/ 136187 h 515566"/>
              <a:gd name="connsiteX5-35" fmla="*/ 9202366 w 11984477"/>
              <a:gd name="connsiteY5-36" fmla="*/ 126460 h 515566"/>
              <a:gd name="connsiteX6-37" fmla="*/ 7431932 w 11984477"/>
              <a:gd name="connsiteY6-38" fmla="*/ 116732 h 515566"/>
              <a:gd name="connsiteX7-39" fmla="*/ 5321030 w 11984477"/>
              <a:gd name="connsiteY7-40" fmla="*/ 136187 h 515566"/>
              <a:gd name="connsiteX8-41" fmla="*/ 3482502 w 11984477"/>
              <a:gd name="connsiteY8-42" fmla="*/ 77821 h 515566"/>
              <a:gd name="connsiteX9-43" fmla="*/ 1595336 w 11984477"/>
              <a:gd name="connsiteY9-44" fmla="*/ 204281 h 515566"/>
              <a:gd name="connsiteX10-45" fmla="*/ 428017 w 11984477"/>
              <a:gd name="connsiteY10-46" fmla="*/ 184826 h 515566"/>
              <a:gd name="connsiteX11-47" fmla="*/ 0 w 11984477"/>
              <a:gd name="connsiteY11-48" fmla="*/ 0 h 515566"/>
              <a:gd name="connsiteX0-49" fmla="*/ 0 w 11984477"/>
              <a:gd name="connsiteY0-50" fmla="*/ 0 h 515566"/>
              <a:gd name="connsiteX1-51" fmla="*/ 0 w 11984477"/>
              <a:gd name="connsiteY1-52" fmla="*/ 515566 h 515566"/>
              <a:gd name="connsiteX2-53" fmla="*/ 11984477 w 11984477"/>
              <a:gd name="connsiteY2-54" fmla="*/ 515566 h 515566"/>
              <a:gd name="connsiteX3-55" fmla="*/ 11984477 w 11984477"/>
              <a:gd name="connsiteY3-56" fmla="*/ 107004 h 515566"/>
              <a:gd name="connsiteX4-57" fmla="*/ 10953345 w 11984477"/>
              <a:gd name="connsiteY4-58" fmla="*/ 136187 h 515566"/>
              <a:gd name="connsiteX5-59" fmla="*/ 9202366 w 11984477"/>
              <a:gd name="connsiteY5-60" fmla="*/ 126460 h 515566"/>
              <a:gd name="connsiteX6-61" fmla="*/ 7431932 w 11984477"/>
              <a:gd name="connsiteY6-62" fmla="*/ 116732 h 515566"/>
              <a:gd name="connsiteX7-63" fmla="*/ 5321030 w 11984477"/>
              <a:gd name="connsiteY7-64" fmla="*/ 136187 h 515566"/>
              <a:gd name="connsiteX8-65" fmla="*/ 3482502 w 11984477"/>
              <a:gd name="connsiteY8-66" fmla="*/ 77821 h 515566"/>
              <a:gd name="connsiteX9-67" fmla="*/ 1595336 w 11984477"/>
              <a:gd name="connsiteY9-68" fmla="*/ 204281 h 515566"/>
              <a:gd name="connsiteX10-69" fmla="*/ 428017 w 11984477"/>
              <a:gd name="connsiteY10-70" fmla="*/ 184826 h 515566"/>
              <a:gd name="connsiteX11-71" fmla="*/ 0 w 11984477"/>
              <a:gd name="connsiteY11-72" fmla="*/ 0 h 515566"/>
              <a:gd name="connsiteX0-73" fmla="*/ 0 w 11984477"/>
              <a:gd name="connsiteY0-74" fmla="*/ 0 h 515566"/>
              <a:gd name="connsiteX1-75" fmla="*/ 0 w 11984477"/>
              <a:gd name="connsiteY1-76" fmla="*/ 515566 h 515566"/>
              <a:gd name="connsiteX2-77" fmla="*/ 11984477 w 11984477"/>
              <a:gd name="connsiteY2-78" fmla="*/ 515566 h 515566"/>
              <a:gd name="connsiteX3-79" fmla="*/ 11984477 w 11984477"/>
              <a:gd name="connsiteY3-80" fmla="*/ 107004 h 515566"/>
              <a:gd name="connsiteX4-81" fmla="*/ 10953345 w 11984477"/>
              <a:gd name="connsiteY4-82" fmla="*/ 136187 h 515566"/>
              <a:gd name="connsiteX5-83" fmla="*/ 9202366 w 11984477"/>
              <a:gd name="connsiteY5-84" fmla="*/ 126460 h 515566"/>
              <a:gd name="connsiteX6-85" fmla="*/ 7431932 w 11984477"/>
              <a:gd name="connsiteY6-86" fmla="*/ 116732 h 515566"/>
              <a:gd name="connsiteX7-87" fmla="*/ 5321030 w 11984477"/>
              <a:gd name="connsiteY7-88" fmla="*/ 136187 h 515566"/>
              <a:gd name="connsiteX8-89" fmla="*/ 3482502 w 11984477"/>
              <a:gd name="connsiteY8-90" fmla="*/ 77821 h 515566"/>
              <a:gd name="connsiteX9-91" fmla="*/ 1595336 w 11984477"/>
              <a:gd name="connsiteY9-92" fmla="*/ 204281 h 515566"/>
              <a:gd name="connsiteX10-93" fmla="*/ 428017 w 11984477"/>
              <a:gd name="connsiteY10-94" fmla="*/ 184826 h 515566"/>
              <a:gd name="connsiteX11-95" fmla="*/ 0 w 11984477"/>
              <a:gd name="connsiteY11-96" fmla="*/ 0 h 515566"/>
              <a:gd name="connsiteX0-97" fmla="*/ 0 w 11984477"/>
              <a:gd name="connsiteY0-98" fmla="*/ 0 h 515566"/>
              <a:gd name="connsiteX1-99" fmla="*/ 0 w 11984477"/>
              <a:gd name="connsiteY1-100" fmla="*/ 515566 h 515566"/>
              <a:gd name="connsiteX2-101" fmla="*/ 11984477 w 11984477"/>
              <a:gd name="connsiteY2-102" fmla="*/ 515566 h 515566"/>
              <a:gd name="connsiteX3-103" fmla="*/ 11984477 w 11984477"/>
              <a:gd name="connsiteY3-104" fmla="*/ 107004 h 515566"/>
              <a:gd name="connsiteX4-105" fmla="*/ 10953345 w 11984477"/>
              <a:gd name="connsiteY4-106" fmla="*/ 136187 h 515566"/>
              <a:gd name="connsiteX5-107" fmla="*/ 9202366 w 11984477"/>
              <a:gd name="connsiteY5-108" fmla="*/ 126460 h 515566"/>
              <a:gd name="connsiteX6-109" fmla="*/ 7431932 w 11984477"/>
              <a:gd name="connsiteY6-110" fmla="*/ 116732 h 515566"/>
              <a:gd name="connsiteX7-111" fmla="*/ 5321030 w 11984477"/>
              <a:gd name="connsiteY7-112" fmla="*/ 136187 h 515566"/>
              <a:gd name="connsiteX8-113" fmla="*/ 3482502 w 11984477"/>
              <a:gd name="connsiteY8-114" fmla="*/ 77821 h 515566"/>
              <a:gd name="connsiteX9-115" fmla="*/ 1595336 w 11984477"/>
              <a:gd name="connsiteY9-116" fmla="*/ 204281 h 515566"/>
              <a:gd name="connsiteX10-117" fmla="*/ 428017 w 11984477"/>
              <a:gd name="connsiteY10-118" fmla="*/ 184826 h 515566"/>
              <a:gd name="connsiteX11-119" fmla="*/ 0 w 11984477"/>
              <a:gd name="connsiteY11-120" fmla="*/ 0 h 515566"/>
              <a:gd name="connsiteX0-121" fmla="*/ 0 w 11984477"/>
              <a:gd name="connsiteY0-122" fmla="*/ 102916 h 618482"/>
              <a:gd name="connsiteX1-123" fmla="*/ 0 w 11984477"/>
              <a:gd name="connsiteY1-124" fmla="*/ 618482 h 618482"/>
              <a:gd name="connsiteX2-125" fmla="*/ 11984477 w 11984477"/>
              <a:gd name="connsiteY2-126" fmla="*/ 618482 h 618482"/>
              <a:gd name="connsiteX3-127" fmla="*/ 11984477 w 11984477"/>
              <a:gd name="connsiteY3-128" fmla="*/ 209920 h 618482"/>
              <a:gd name="connsiteX4-129" fmla="*/ 10953345 w 11984477"/>
              <a:gd name="connsiteY4-130" fmla="*/ 239103 h 618482"/>
              <a:gd name="connsiteX5-131" fmla="*/ 9202366 w 11984477"/>
              <a:gd name="connsiteY5-132" fmla="*/ 229376 h 618482"/>
              <a:gd name="connsiteX6-133" fmla="*/ 7431932 w 11984477"/>
              <a:gd name="connsiteY6-134" fmla="*/ 219648 h 618482"/>
              <a:gd name="connsiteX7-135" fmla="*/ 5321030 w 11984477"/>
              <a:gd name="connsiteY7-136" fmla="*/ 239103 h 618482"/>
              <a:gd name="connsiteX8-137" fmla="*/ 3482502 w 11984477"/>
              <a:gd name="connsiteY8-138" fmla="*/ 180737 h 618482"/>
              <a:gd name="connsiteX9-139" fmla="*/ 1595336 w 11984477"/>
              <a:gd name="connsiteY9-140" fmla="*/ 307197 h 618482"/>
              <a:gd name="connsiteX10-141" fmla="*/ 428017 w 11984477"/>
              <a:gd name="connsiteY10-142" fmla="*/ 287742 h 618482"/>
              <a:gd name="connsiteX11-143" fmla="*/ 0 w 11984477"/>
              <a:gd name="connsiteY11-144" fmla="*/ 102916 h 618482"/>
              <a:gd name="connsiteX0-145" fmla="*/ 0 w 11984477"/>
              <a:gd name="connsiteY0-146" fmla="*/ 102916 h 618482"/>
              <a:gd name="connsiteX1-147" fmla="*/ 0 w 11984477"/>
              <a:gd name="connsiteY1-148" fmla="*/ 618482 h 618482"/>
              <a:gd name="connsiteX2-149" fmla="*/ 11984477 w 11984477"/>
              <a:gd name="connsiteY2-150" fmla="*/ 618482 h 618482"/>
              <a:gd name="connsiteX3-151" fmla="*/ 11984477 w 11984477"/>
              <a:gd name="connsiteY3-152" fmla="*/ 209920 h 618482"/>
              <a:gd name="connsiteX4-153" fmla="*/ 10953345 w 11984477"/>
              <a:gd name="connsiteY4-154" fmla="*/ 239103 h 618482"/>
              <a:gd name="connsiteX5-155" fmla="*/ 9202366 w 11984477"/>
              <a:gd name="connsiteY5-156" fmla="*/ 229376 h 618482"/>
              <a:gd name="connsiteX6-157" fmla="*/ 7431932 w 11984477"/>
              <a:gd name="connsiteY6-158" fmla="*/ 219648 h 618482"/>
              <a:gd name="connsiteX7-159" fmla="*/ 5321030 w 11984477"/>
              <a:gd name="connsiteY7-160" fmla="*/ 239103 h 618482"/>
              <a:gd name="connsiteX8-161" fmla="*/ 3482502 w 11984477"/>
              <a:gd name="connsiteY8-162" fmla="*/ 180737 h 618482"/>
              <a:gd name="connsiteX9-163" fmla="*/ 1595336 w 11984477"/>
              <a:gd name="connsiteY9-164" fmla="*/ 307197 h 618482"/>
              <a:gd name="connsiteX10-165" fmla="*/ 428017 w 11984477"/>
              <a:gd name="connsiteY10-166" fmla="*/ 287742 h 618482"/>
              <a:gd name="connsiteX11-167" fmla="*/ 0 w 11984477"/>
              <a:gd name="connsiteY11-168" fmla="*/ 102916 h 618482"/>
              <a:gd name="connsiteX0-169" fmla="*/ 0 w 11984477"/>
              <a:gd name="connsiteY0-170" fmla="*/ 102916 h 618482"/>
              <a:gd name="connsiteX1-171" fmla="*/ 0 w 11984477"/>
              <a:gd name="connsiteY1-172" fmla="*/ 618482 h 618482"/>
              <a:gd name="connsiteX2-173" fmla="*/ 11984477 w 11984477"/>
              <a:gd name="connsiteY2-174" fmla="*/ 618482 h 618482"/>
              <a:gd name="connsiteX3-175" fmla="*/ 11984477 w 11984477"/>
              <a:gd name="connsiteY3-176" fmla="*/ 209920 h 618482"/>
              <a:gd name="connsiteX4-177" fmla="*/ 10953345 w 11984477"/>
              <a:gd name="connsiteY4-178" fmla="*/ 239103 h 618482"/>
              <a:gd name="connsiteX5-179" fmla="*/ 9202366 w 11984477"/>
              <a:gd name="connsiteY5-180" fmla="*/ 229376 h 618482"/>
              <a:gd name="connsiteX6-181" fmla="*/ 7431932 w 11984477"/>
              <a:gd name="connsiteY6-182" fmla="*/ 219648 h 618482"/>
              <a:gd name="connsiteX7-183" fmla="*/ 5321030 w 11984477"/>
              <a:gd name="connsiteY7-184" fmla="*/ 239103 h 618482"/>
              <a:gd name="connsiteX8-185" fmla="*/ 3482502 w 11984477"/>
              <a:gd name="connsiteY8-186" fmla="*/ 180737 h 618482"/>
              <a:gd name="connsiteX9-187" fmla="*/ 1595336 w 11984477"/>
              <a:gd name="connsiteY9-188" fmla="*/ 307197 h 618482"/>
              <a:gd name="connsiteX10-189" fmla="*/ 428017 w 11984477"/>
              <a:gd name="connsiteY10-190" fmla="*/ 287742 h 618482"/>
              <a:gd name="connsiteX11-191" fmla="*/ 0 w 11984477"/>
              <a:gd name="connsiteY11-192" fmla="*/ 102916 h 618482"/>
              <a:gd name="connsiteX0-193" fmla="*/ 0 w 11984477"/>
              <a:gd name="connsiteY0-194" fmla="*/ 102916 h 618482"/>
              <a:gd name="connsiteX1-195" fmla="*/ 0 w 11984477"/>
              <a:gd name="connsiteY1-196" fmla="*/ 618482 h 618482"/>
              <a:gd name="connsiteX2-197" fmla="*/ 11984477 w 11984477"/>
              <a:gd name="connsiteY2-198" fmla="*/ 618482 h 618482"/>
              <a:gd name="connsiteX3-199" fmla="*/ 11984477 w 11984477"/>
              <a:gd name="connsiteY3-200" fmla="*/ 209920 h 618482"/>
              <a:gd name="connsiteX4-201" fmla="*/ 10953345 w 11984477"/>
              <a:gd name="connsiteY4-202" fmla="*/ 239103 h 618482"/>
              <a:gd name="connsiteX5-203" fmla="*/ 9202366 w 11984477"/>
              <a:gd name="connsiteY5-204" fmla="*/ 229376 h 618482"/>
              <a:gd name="connsiteX6-205" fmla="*/ 7431932 w 11984477"/>
              <a:gd name="connsiteY6-206" fmla="*/ 219648 h 618482"/>
              <a:gd name="connsiteX7-207" fmla="*/ 5321030 w 11984477"/>
              <a:gd name="connsiteY7-208" fmla="*/ 239103 h 618482"/>
              <a:gd name="connsiteX8-209" fmla="*/ 3482502 w 11984477"/>
              <a:gd name="connsiteY8-210" fmla="*/ 180737 h 618482"/>
              <a:gd name="connsiteX9-211" fmla="*/ 1595336 w 11984477"/>
              <a:gd name="connsiteY9-212" fmla="*/ 307197 h 618482"/>
              <a:gd name="connsiteX10-213" fmla="*/ 428017 w 11984477"/>
              <a:gd name="connsiteY10-214" fmla="*/ 287742 h 618482"/>
              <a:gd name="connsiteX11-215" fmla="*/ 0 w 11984477"/>
              <a:gd name="connsiteY11-216" fmla="*/ 102916 h 618482"/>
              <a:gd name="connsiteX0-217" fmla="*/ 0 w 11984477"/>
              <a:gd name="connsiteY0-218" fmla="*/ 140072 h 655638"/>
              <a:gd name="connsiteX1-219" fmla="*/ 0 w 11984477"/>
              <a:gd name="connsiteY1-220" fmla="*/ 655638 h 655638"/>
              <a:gd name="connsiteX2-221" fmla="*/ 11984477 w 11984477"/>
              <a:gd name="connsiteY2-222" fmla="*/ 655638 h 655638"/>
              <a:gd name="connsiteX3-223" fmla="*/ 11984477 w 11984477"/>
              <a:gd name="connsiteY3-224" fmla="*/ 247076 h 655638"/>
              <a:gd name="connsiteX4-225" fmla="*/ 10953345 w 11984477"/>
              <a:gd name="connsiteY4-226" fmla="*/ 276259 h 655638"/>
              <a:gd name="connsiteX5-227" fmla="*/ 9202366 w 11984477"/>
              <a:gd name="connsiteY5-228" fmla="*/ 266532 h 655638"/>
              <a:gd name="connsiteX6-229" fmla="*/ 7431932 w 11984477"/>
              <a:gd name="connsiteY6-230" fmla="*/ 256804 h 655638"/>
              <a:gd name="connsiteX7-231" fmla="*/ 5321030 w 11984477"/>
              <a:gd name="connsiteY7-232" fmla="*/ 276259 h 655638"/>
              <a:gd name="connsiteX8-233" fmla="*/ 3482502 w 11984477"/>
              <a:gd name="connsiteY8-234" fmla="*/ 217893 h 655638"/>
              <a:gd name="connsiteX9-235" fmla="*/ 1595336 w 11984477"/>
              <a:gd name="connsiteY9-236" fmla="*/ 344353 h 655638"/>
              <a:gd name="connsiteX10-237" fmla="*/ 428017 w 11984477"/>
              <a:gd name="connsiteY10-238" fmla="*/ 324898 h 655638"/>
              <a:gd name="connsiteX11-239" fmla="*/ 0 w 11984477"/>
              <a:gd name="connsiteY11-240" fmla="*/ 140072 h 655638"/>
              <a:gd name="connsiteX0-241" fmla="*/ 0 w 11984477"/>
              <a:gd name="connsiteY0-242" fmla="*/ 140072 h 655638"/>
              <a:gd name="connsiteX1-243" fmla="*/ 0 w 11984477"/>
              <a:gd name="connsiteY1-244" fmla="*/ 655638 h 655638"/>
              <a:gd name="connsiteX2-245" fmla="*/ 11984477 w 11984477"/>
              <a:gd name="connsiteY2-246" fmla="*/ 655638 h 655638"/>
              <a:gd name="connsiteX3-247" fmla="*/ 11984477 w 11984477"/>
              <a:gd name="connsiteY3-248" fmla="*/ 247076 h 655638"/>
              <a:gd name="connsiteX4-249" fmla="*/ 10953345 w 11984477"/>
              <a:gd name="connsiteY4-250" fmla="*/ 276259 h 655638"/>
              <a:gd name="connsiteX5-251" fmla="*/ 9202366 w 11984477"/>
              <a:gd name="connsiteY5-252" fmla="*/ 266532 h 655638"/>
              <a:gd name="connsiteX6-253" fmla="*/ 7431932 w 11984477"/>
              <a:gd name="connsiteY6-254" fmla="*/ 256804 h 655638"/>
              <a:gd name="connsiteX7-255" fmla="*/ 5321030 w 11984477"/>
              <a:gd name="connsiteY7-256" fmla="*/ 276259 h 655638"/>
              <a:gd name="connsiteX8-257" fmla="*/ 3482502 w 11984477"/>
              <a:gd name="connsiteY8-258" fmla="*/ 217893 h 655638"/>
              <a:gd name="connsiteX9-259" fmla="*/ 1595336 w 11984477"/>
              <a:gd name="connsiteY9-260" fmla="*/ 344353 h 655638"/>
              <a:gd name="connsiteX10-261" fmla="*/ 428017 w 11984477"/>
              <a:gd name="connsiteY10-262" fmla="*/ 324898 h 655638"/>
              <a:gd name="connsiteX11-263" fmla="*/ 0 w 11984477"/>
              <a:gd name="connsiteY11-264" fmla="*/ 140072 h 655638"/>
              <a:gd name="connsiteX0-265" fmla="*/ 0 w 11984477"/>
              <a:gd name="connsiteY0-266" fmla="*/ 140072 h 655638"/>
              <a:gd name="connsiteX1-267" fmla="*/ 0 w 11984477"/>
              <a:gd name="connsiteY1-268" fmla="*/ 655638 h 655638"/>
              <a:gd name="connsiteX2-269" fmla="*/ 11984477 w 11984477"/>
              <a:gd name="connsiteY2-270" fmla="*/ 655638 h 655638"/>
              <a:gd name="connsiteX3-271" fmla="*/ 11984477 w 11984477"/>
              <a:gd name="connsiteY3-272" fmla="*/ 247076 h 655638"/>
              <a:gd name="connsiteX4-273" fmla="*/ 10953345 w 11984477"/>
              <a:gd name="connsiteY4-274" fmla="*/ 276259 h 655638"/>
              <a:gd name="connsiteX5-275" fmla="*/ 9202366 w 11984477"/>
              <a:gd name="connsiteY5-276" fmla="*/ 266532 h 655638"/>
              <a:gd name="connsiteX6-277" fmla="*/ 7431932 w 11984477"/>
              <a:gd name="connsiteY6-278" fmla="*/ 256804 h 655638"/>
              <a:gd name="connsiteX7-279" fmla="*/ 5321030 w 11984477"/>
              <a:gd name="connsiteY7-280" fmla="*/ 276259 h 655638"/>
              <a:gd name="connsiteX8-281" fmla="*/ 3482502 w 11984477"/>
              <a:gd name="connsiteY8-282" fmla="*/ 217893 h 655638"/>
              <a:gd name="connsiteX9-283" fmla="*/ 1595336 w 11984477"/>
              <a:gd name="connsiteY9-284" fmla="*/ 344353 h 655638"/>
              <a:gd name="connsiteX10-285" fmla="*/ 428017 w 11984477"/>
              <a:gd name="connsiteY10-286" fmla="*/ 324898 h 655638"/>
              <a:gd name="connsiteX11-287" fmla="*/ 0 w 11984477"/>
              <a:gd name="connsiteY11-288" fmla="*/ 140072 h 655638"/>
              <a:gd name="connsiteX0-289" fmla="*/ 0 w 11984477"/>
              <a:gd name="connsiteY0-290" fmla="*/ 140072 h 655638"/>
              <a:gd name="connsiteX1-291" fmla="*/ 0 w 11984477"/>
              <a:gd name="connsiteY1-292" fmla="*/ 655638 h 655638"/>
              <a:gd name="connsiteX2-293" fmla="*/ 11984477 w 11984477"/>
              <a:gd name="connsiteY2-294" fmla="*/ 655638 h 655638"/>
              <a:gd name="connsiteX3-295" fmla="*/ 11984477 w 11984477"/>
              <a:gd name="connsiteY3-296" fmla="*/ 247076 h 655638"/>
              <a:gd name="connsiteX4-297" fmla="*/ 10953345 w 11984477"/>
              <a:gd name="connsiteY4-298" fmla="*/ 276259 h 655638"/>
              <a:gd name="connsiteX5-299" fmla="*/ 9202366 w 11984477"/>
              <a:gd name="connsiteY5-300" fmla="*/ 266532 h 655638"/>
              <a:gd name="connsiteX6-301" fmla="*/ 7431932 w 11984477"/>
              <a:gd name="connsiteY6-302" fmla="*/ 256804 h 655638"/>
              <a:gd name="connsiteX7-303" fmla="*/ 5321030 w 11984477"/>
              <a:gd name="connsiteY7-304" fmla="*/ 276259 h 655638"/>
              <a:gd name="connsiteX8-305" fmla="*/ 3482502 w 11984477"/>
              <a:gd name="connsiteY8-306" fmla="*/ 217893 h 655638"/>
              <a:gd name="connsiteX9-307" fmla="*/ 1595336 w 11984477"/>
              <a:gd name="connsiteY9-308" fmla="*/ 344353 h 655638"/>
              <a:gd name="connsiteX10-309" fmla="*/ 428017 w 11984477"/>
              <a:gd name="connsiteY10-310" fmla="*/ 324898 h 655638"/>
              <a:gd name="connsiteX11-311" fmla="*/ 0 w 11984477"/>
              <a:gd name="connsiteY11-312" fmla="*/ 140072 h 655638"/>
              <a:gd name="connsiteX0-313" fmla="*/ 0 w 11984477"/>
              <a:gd name="connsiteY0-314" fmla="*/ 140072 h 655638"/>
              <a:gd name="connsiteX1-315" fmla="*/ 0 w 11984477"/>
              <a:gd name="connsiteY1-316" fmla="*/ 655638 h 655638"/>
              <a:gd name="connsiteX2-317" fmla="*/ 11984477 w 11984477"/>
              <a:gd name="connsiteY2-318" fmla="*/ 655638 h 655638"/>
              <a:gd name="connsiteX3-319" fmla="*/ 11984477 w 11984477"/>
              <a:gd name="connsiteY3-320" fmla="*/ 247076 h 655638"/>
              <a:gd name="connsiteX4-321" fmla="*/ 10953345 w 11984477"/>
              <a:gd name="connsiteY4-322" fmla="*/ 276259 h 655638"/>
              <a:gd name="connsiteX5-323" fmla="*/ 9202366 w 11984477"/>
              <a:gd name="connsiteY5-324" fmla="*/ 266532 h 655638"/>
              <a:gd name="connsiteX6-325" fmla="*/ 7431932 w 11984477"/>
              <a:gd name="connsiteY6-326" fmla="*/ 256804 h 655638"/>
              <a:gd name="connsiteX7-327" fmla="*/ 5321030 w 11984477"/>
              <a:gd name="connsiteY7-328" fmla="*/ 276259 h 655638"/>
              <a:gd name="connsiteX8-329" fmla="*/ 3482502 w 11984477"/>
              <a:gd name="connsiteY8-330" fmla="*/ 217893 h 655638"/>
              <a:gd name="connsiteX9-331" fmla="*/ 1595336 w 11984477"/>
              <a:gd name="connsiteY9-332" fmla="*/ 344353 h 655638"/>
              <a:gd name="connsiteX10-333" fmla="*/ 428017 w 11984477"/>
              <a:gd name="connsiteY10-334" fmla="*/ 324898 h 655638"/>
              <a:gd name="connsiteX11-335" fmla="*/ 0 w 11984477"/>
              <a:gd name="connsiteY11-336" fmla="*/ 140072 h 655638"/>
              <a:gd name="connsiteX0-337" fmla="*/ 0 w 11984477"/>
              <a:gd name="connsiteY0-338" fmla="*/ 140072 h 655638"/>
              <a:gd name="connsiteX1-339" fmla="*/ 0 w 11984477"/>
              <a:gd name="connsiteY1-340" fmla="*/ 655638 h 655638"/>
              <a:gd name="connsiteX2-341" fmla="*/ 11984477 w 11984477"/>
              <a:gd name="connsiteY2-342" fmla="*/ 655638 h 655638"/>
              <a:gd name="connsiteX3-343" fmla="*/ 11984477 w 11984477"/>
              <a:gd name="connsiteY3-344" fmla="*/ 247076 h 655638"/>
              <a:gd name="connsiteX4-345" fmla="*/ 10953345 w 11984477"/>
              <a:gd name="connsiteY4-346" fmla="*/ 276259 h 655638"/>
              <a:gd name="connsiteX5-347" fmla="*/ 9202366 w 11984477"/>
              <a:gd name="connsiteY5-348" fmla="*/ 266532 h 655638"/>
              <a:gd name="connsiteX6-349" fmla="*/ 7431932 w 11984477"/>
              <a:gd name="connsiteY6-350" fmla="*/ 256804 h 655638"/>
              <a:gd name="connsiteX7-351" fmla="*/ 5321030 w 11984477"/>
              <a:gd name="connsiteY7-352" fmla="*/ 276259 h 655638"/>
              <a:gd name="connsiteX8-353" fmla="*/ 3482502 w 11984477"/>
              <a:gd name="connsiteY8-354" fmla="*/ 217893 h 655638"/>
              <a:gd name="connsiteX9-355" fmla="*/ 1595336 w 11984477"/>
              <a:gd name="connsiteY9-356" fmla="*/ 344353 h 655638"/>
              <a:gd name="connsiteX10-357" fmla="*/ 428017 w 11984477"/>
              <a:gd name="connsiteY10-358" fmla="*/ 324898 h 655638"/>
              <a:gd name="connsiteX11-359" fmla="*/ 0 w 11984477"/>
              <a:gd name="connsiteY11-360" fmla="*/ 140072 h 655638"/>
              <a:gd name="connsiteX0-361" fmla="*/ 0 w 11984477"/>
              <a:gd name="connsiteY0-362" fmla="*/ 140072 h 655638"/>
              <a:gd name="connsiteX1-363" fmla="*/ 0 w 11984477"/>
              <a:gd name="connsiteY1-364" fmla="*/ 655638 h 655638"/>
              <a:gd name="connsiteX2-365" fmla="*/ 11984477 w 11984477"/>
              <a:gd name="connsiteY2-366" fmla="*/ 655638 h 655638"/>
              <a:gd name="connsiteX3-367" fmla="*/ 11984477 w 11984477"/>
              <a:gd name="connsiteY3-368" fmla="*/ 247076 h 655638"/>
              <a:gd name="connsiteX4-369" fmla="*/ 10953345 w 11984477"/>
              <a:gd name="connsiteY4-370" fmla="*/ 276259 h 655638"/>
              <a:gd name="connsiteX5-371" fmla="*/ 9202366 w 11984477"/>
              <a:gd name="connsiteY5-372" fmla="*/ 266532 h 655638"/>
              <a:gd name="connsiteX6-373" fmla="*/ 7431932 w 11984477"/>
              <a:gd name="connsiteY6-374" fmla="*/ 256804 h 655638"/>
              <a:gd name="connsiteX7-375" fmla="*/ 5321030 w 11984477"/>
              <a:gd name="connsiteY7-376" fmla="*/ 276259 h 655638"/>
              <a:gd name="connsiteX8-377" fmla="*/ 3482502 w 11984477"/>
              <a:gd name="connsiteY8-378" fmla="*/ 217893 h 655638"/>
              <a:gd name="connsiteX9-379" fmla="*/ 1595336 w 11984477"/>
              <a:gd name="connsiteY9-380" fmla="*/ 344353 h 655638"/>
              <a:gd name="connsiteX10-381" fmla="*/ 428017 w 11984477"/>
              <a:gd name="connsiteY10-382" fmla="*/ 324898 h 655638"/>
              <a:gd name="connsiteX11-383" fmla="*/ 0 w 11984477"/>
              <a:gd name="connsiteY11-384" fmla="*/ 140072 h 655638"/>
              <a:gd name="connsiteX0-385" fmla="*/ 0 w 11984477"/>
              <a:gd name="connsiteY0-386" fmla="*/ 147628 h 663194"/>
              <a:gd name="connsiteX1-387" fmla="*/ 0 w 11984477"/>
              <a:gd name="connsiteY1-388" fmla="*/ 663194 h 663194"/>
              <a:gd name="connsiteX2-389" fmla="*/ 11984477 w 11984477"/>
              <a:gd name="connsiteY2-390" fmla="*/ 663194 h 663194"/>
              <a:gd name="connsiteX3-391" fmla="*/ 11984477 w 11984477"/>
              <a:gd name="connsiteY3-392" fmla="*/ 254632 h 663194"/>
              <a:gd name="connsiteX4-393" fmla="*/ 10943820 w 11984477"/>
              <a:gd name="connsiteY4-394" fmla="*/ 255240 h 663194"/>
              <a:gd name="connsiteX5-395" fmla="*/ 9202366 w 11984477"/>
              <a:gd name="connsiteY5-396" fmla="*/ 274088 h 663194"/>
              <a:gd name="connsiteX6-397" fmla="*/ 7431932 w 11984477"/>
              <a:gd name="connsiteY6-398" fmla="*/ 264360 h 663194"/>
              <a:gd name="connsiteX7-399" fmla="*/ 5321030 w 11984477"/>
              <a:gd name="connsiteY7-400" fmla="*/ 283815 h 663194"/>
              <a:gd name="connsiteX8-401" fmla="*/ 3482502 w 11984477"/>
              <a:gd name="connsiteY8-402" fmla="*/ 225449 h 663194"/>
              <a:gd name="connsiteX9-403" fmla="*/ 1595336 w 11984477"/>
              <a:gd name="connsiteY9-404" fmla="*/ 351909 h 663194"/>
              <a:gd name="connsiteX10-405" fmla="*/ 428017 w 11984477"/>
              <a:gd name="connsiteY10-406" fmla="*/ 332454 h 663194"/>
              <a:gd name="connsiteX11-407" fmla="*/ 0 w 11984477"/>
              <a:gd name="connsiteY11-408" fmla="*/ 147628 h 663194"/>
              <a:gd name="connsiteX0-409" fmla="*/ 0 w 11984477"/>
              <a:gd name="connsiteY0-410" fmla="*/ 147628 h 663194"/>
              <a:gd name="connsiteX1-411" fmla="*/ 0 w 11984477"/>
              <a:gd name="connsiteY1-412" fmla="*/ 663194 h 663194"/>
              <a:gd name="connsiteX2-413" fmla="*/ 11984477 w 11984477"/>
              <a:gd name="connsiteY2-414" fmla="*/ 663194 h 663194"/>
              <a:gd name="connsiteX3-415" fmla="*/ 11984477 w 11984477"/>
              <a:gd name="connsiteY3-416" fmla="*/ 254632 h 663194"/>
              <a:gd name="connsiteX4-417" fmla="*/ 10943820 w 11984477"/>
              <a:gd name="connsiteY4-418" fmla="*/ 255240 h 663194"/>
              <a:gd name="connsiteX5-419" fmla="*/ 9202366 w 11984477"/>
              <a:gd name="connsiteY5-420" fmla="*/ 274088 h 663194"/>
              <a:gd name="connsiteX6-421" fmla="*/ 7431932 w 11984477"/>
              <a:gd name="connsiteY6-422" fmla="*/ 264360 h 663194"/>
              <a:gd name="connsiteX7-423" fmla="*/ 5321030 w 11984477"/>
              <a:gd name="connsiteY7-424" fmla="*/ 283815 h 663194"/>
              <a:gd name="connsiteX8-425" fmla="*/ 3482502 w 11984477"/>
              <a:gd name="connsiteY8-426" fmla="*/ 225449 h 663194"/>
              <a:gd name="connsiteX9-427" fmla="*/ 1595336 w 11984477"/>
              <a:gd name="connsiteY9-428" fmla="*/ 351909 h 663194"/>
              <a:gd name="connsiteX10-429" fmla="*/ 428017 w 11984477"/>
              <a:gd name="connsiteY10-430" fmla="*/ 332454 h 663194"/>
              <a:gd name="connsiteX11-431" fmla="*/ 0 w 11984477"/>
              <a:gd name="connsiteY11-432" fmla="*/ 147628 h 663194"/>
              <a:gd name="connsiteX0-433" fmla="*/ 0 w 11984477"/>
              <a:gd name="connsiteY0-434" fmla="*/ 140073 h 655639"/>
              <a:gd name="connsiteX1-435" fmla="*/ 0 w 11984477"/>
              <a:gd name="connsiteY1-436" fmla="*/ 655639 h 655639"/>
              <a:gd name="connsiteX2-437" fmla="*/ 11984477 w 11984477"/>
              <a:gd name="connsiteY2-438" fmla="*/ 655639 h 655639"/>
              <a:gd name="connsiteX3-439" fmla="*/ 11984477 w 11984477"/>
              <a:gd name="connsiteY3-440" fmla="*/ 247077 h 655639"/>
              <a:gd name="connsiteX4-441" fmla="*/ 10943820 w 11984477"/>
              <a:gd name="connsiteY4-442" fmla="*/ 247685 h 655639"/>
              <a:gd name="connsiteX5-443" fmla="*/ 9202366 w 11984477"/>
              <a:gd name="connsiteY5-444" fmla="*/ 266533 h 655639"/>
              <a:gd name="connsiteX6-445" fmla="*/ 7431932 w 11984477"/>
              <a:gd name="connsiteY6-446" fmla="*/ 256805 h 655639"/>
              <a:gd name="connsiteX7-447" fmla="*/ 5321030 w 11984477"/>
              <a:gd name="connsiteY7-448" fmla="*/ 276260 h 655639"/>
              <a:gd name="connsiteX8-449" fmla="*/ 3482502 w 11984477"/>
              <a:gd name="connsiteY8-450" fmla="*/ 217894 h 655639"/>
              <a:gd name="connsiteX9-451" fmla="*/ 1595336 w 11984477"/>
              <a:gd name="connsiteY9-452" fmla="*/ 344354 h 655639"/>
              <a:gd name="connsiteX10-453" fmla="*/ 428017 w 11984477"/>
              <a:gd name="connsiteY10-454" fmla="*/ 324899 h 655639"/>
              <a:gd name="connsiteX11-455" fmla="*/ 0 w 11984477"/>
              <a:gd name="connsiteY11-456" fmla="*/ 140073 h 655639"/>
              <a:gd name="connsiteX0-457" fmla="*/ 0 w 11984477"/>
              <a:gd name="connsiteY0-458" fmla="*/ 140073 h 655639"/>
              <a:gd name="connsiteX1-459" fmla="*/ 0 w 11984477"/>
              <a:gd name="connsiteY1-460" fmla="*/ 655639 h 655639"/>
              <a:gd name="connsiteX2-461" fmla="*/ 11984477 w 11984477"/>
              <a:gd name="connsiteY2-462" fmla="*/ 655639 h 655639"/>
              <a:gd name="connsiteX3-463" fmla="*/ 11984477 w 11984477"/>
              <a:gd name="connsiteY3-464" fmla="*/ 247077 h 655639"/>
              <a:gd name="connsiteX4-465" fmla="*/ 10943820 w 11984477"/>
              <a:gd name="connsiteY4-466" fmla="*/ 247685 h 655639"/>
              <a:gd name="connsiteX5-467" fmla="*/ 9202366 w 11984477"/>
              <a:gd name="connsiteY5-468" fmla="*/ 266533 h 655639"/>
              <a:gd name="connsiteX6-469" fmla="*/ 7431932 w 11984477"/>
              <a:gd name="connsiteY6-470" fmla="*/ 256805 h 655639"/>
              <a:gd name="connsiteX7-471" fmla="*/ 5321030 w 11984477"/>
              <a:gd name="connsiteY7-472" fmla="*/ 276260 h 655639"/>
              <a:gd name="connsiteX8-473" fmla="*/ 3482502 w 11984477"/>
              <a:gd name="connsiteY8-474" fmla="*/ 217894 h 655639"/>
              <a:gd name="connsiteX9-475" fmla="*/ 1595336 w 11984477"/>
              <a:gd name="connsiteY9-476" fmla="*/ 344354 h 655639"/>
              <a:gd name="connsiteX10-477" fmla="*/ 428017 w 11984477"/>
              <a:gd name="connsiteY10-478" fmla="*/ 324899 h 655639"/>
              <a:gd name="connsiteX11-479" fmla="*/ 0 w 11984477"/>
              <a:gd name="connsiteY11-480" fmla="*/ 140073 h 655639"/>
              <a:gd name="connsiteX0-481" fmla="*/ 0 w 11984477"/>
              <a:gd name="connsiteY0-482" fmla="*/ 151777 h 667343"/>
              <a:gd name="connsiteX1-483" fmla="*/ 0 w 11984477"/>
              <a:gd name="connsiteY1-484" fmla="*/ 667343 h 667343"/>
              <a:gd name="connsiteX2-485" fmla="*/ 11984477 w 11984477"/>
              <a:gd name="connsiteY2-486" fmla="*/ 667343 h 667343"/>
              <a:gd name="connsiteX3-487" fmla="*/ 11984477 w 11984477"/>
              <a:gd name="connsiteY3-488" fmla="*/ 258781 h 667343"/>
              <a:gd name="connsiteX4-489" fmla="*/ 10943820 w 11984477"/>
              <a:gd name="connsiteY4-490" fmla="*/ 259389 h 667343"/>
              <a:gd name="connsiteX5-491" fmla="*/ 9202366 w 11984477"/>
              <a:gd name="connsiteY5-492" fmla="*/ 278237 h 667343"/>
              <a:gd name="connsiteX6-493" fmla="*/ 7431932 w 11984477"/>
              <a:gd name="connsiteY6-494" fmla="*/ 268509 h 667343"/>
              <a:gd name="connsiteX7-495" fmla="*/ 5314680 w 11984477"/>
              <a:gd name="connsiteY7-496" fmla="*/ 268914 h 667343"/>
              <a:gd name="connsiteX8-497" fmla="*/ 3482502 w 11984477"/>
              <a:gd name="connsiteY8-498" fmla="*/ 229598 h 667343"/>
              <a:gd name="connsiteX9-499" fmla="*/ 1595336 w 11984477"/>
              <a:gd name="connsiteY9-500" fmla="*/ 356058 h 667343"/>
              <a:gd name="connsiteX10-501" fmla="*/ 428017 w 11984477"/>
              <a:gd name="connsiteY10-502" fmla="*/ 336603 h 667343"/>
              <a:gd name="connsiteX11-503" fmla="*/ 0 w 11984477"/>
              <a:gd name="connsiteY11-504" fmla="*/ 151777 h 667343"/>
              <a:gd name="connsiteX0-505" fmla="*/ 0 w 11984477"/>
              <a:gd name="connsiteY0-506" fmla="*/ 151777 h 667343"/>
              <a:gd name="connsiteX1-507" fmla="*/ 0 w 11984477"/>
              <a:gd name="connsiteY1-508" fmla="*/ 667343 h 667343"/>
              <a:gd name="connsiteX2-509" fmla="*/ 11984477 w 11984477"/>
              <a:gd name="connsiteY2-510" fmla="*/ 667343 h 667343"/>
              <a:gd name="connsiteX3-511" fmla="*/ 11984477 w 11984477"/>
              <a:gd name="connsiteY3-512" fmla="*/ 258781 h 667343"/>
              <a:gd name="connsiteX4-513" fmla="*/ 10943820 w 11984477"/>
              <a:gd name="connsiteY4-514" fmla="*/ 259389 h 667343"/>
              <a:gd name="connsiteX5-515" fmla="*/ 9202366 w 11984477"/>
              <a:gd name="connsiteY5-516" fmla="*/ 278237 h 667343"/>
              <a:gd name="connsiteX6-517" fmla="*/ 7431932 w 11984477"/>
              <a:gd name="connsiteY6-518" fmla="*/ 268509 h 667343"/>
              <a:gd name="connsiteX7-519" fmla="*/ 5314680 w 11984477"/>
              <a:gd name="connsiteY7-520" fmla="*/ 268914 h 667343"/>
              <a:gd name="connsiteX8-521" fmla="*/ 3482502 w 11984477"/>
              <a:gd name="connsiteY8-522" fmla="*/ 229598 h 667343"/>
              <a:gd name="connsiteX9-523" fmla="*/ 1595336 w 11984477"/>
              <a:gd name="connsiteY9-524" fmla="*/ 356058 h 667343"/>
              <a:gd name="connsiteX10-525" fmla="*/ 428017 w 11984477"/>
              <a:gd name="connsiteY10-526" fmla="*/ 336603 h 667343"/>
              <a:gd name="connsiteX11-527" fmla="*/ 0 w 11984477"/>
              <a:gd name="connsiteY11-528" fmla="*/ 151777 h 667343"/>
              <a:gd name="connsiteX0-529" fmla="*/ 0 w 11984477"/>
              <a:gd name="connsiteY0-530" fmla="*/ 155749 h 671315"/>
              <a:gd name="connsiteX1-531" fmla="*/ 0 w 11984477"/>
              <a:gd name="connsiteY1-532" fmla="*/ 671315 h 671315"/>
              <a:gd name="connsiteX2-533" fmla="*/ 11984477 w 11984477"/>
              <a:gd name="connsiteY2-534" fmla="*/ 671315 h 671315"/>
              <a:gd name="connsiteX3-535" fmla="*/ 11984477 w 11984477"/>
              <a:gd name="connsiteY3-536" fmla="*/ 262753 h 671315"/>
              <a:gd name="connsiteX4-537" fmla="*/ 10943820 w 11984477"/>
              <a:gd name="connsiteY4-538" fmla="*/ 263361 h 671315"/>
              <a:gd name="connsiteX5-539" fmla="*/ 9202366 w 11984477"/>
              <a:gd name="connsiteY5-540" fmla="*/ 282209 h 671315"/>
              <a:gd name="connsiteX6-541" fmla="*/ 7431932 w 11984477"/>
              <a:gd name="connsiteY6-542" fmla="*/ 272481 h 671315"/>
              <a:gd name="connsiteX7-543" fmla="*/ 5308330 w 11984477"/>
              <a:gd name="connsiteY7-544" fmla="*/ 266536 h 671315"/>
              <a:gd name="connsiteX8-545" fmla="*/ 3482502 w 11984477"/>
              <a:gd name="connsiteY8-546" fmla="*/ 233570 h 671315"/>
              <a:gd name="connsiteX9-547" fmla="*/ 1595336 w 11984477"/>
              <a:gd name="connsiteY9-548" fmla="*/ 360030 h 671315"/>
              <a:gd name="connsiteX10-549" fmla="*/ 428017 w 11984477"/>
              <a:gd name="connsiteY10-550" fmla="*/ 340575 h 671315"/>
              <a:gd name="connsiteX11-551" fmla="*/ 0 w 11984477"/>
              <a:gd name="connsiteY11-552" fmla="*/ 155749 h 671315"/>
              <a:gd name="connsiteX0-553" fmla="*/ 0 w 11984477"/>
              <a:gd name="connsiteY0-554" fmla="*/ 155749 h 671315"/>
              <a:gd name="connsiteX1-555" fmla="*/ 0 w 11984477"/>
              <a:gd name="connsiteY1-556" fmla="*/ 671315 h 671315"/>
              <a:gd name="connsiteX2-557" fmla="*/ 11984477 w 11984477"/>
              <a:gd name="connsiteY2-558" fmla="*/ 671315 h 671315"/>
              <a:gd name="connsiteX3-559" fmla="*/ 11984477 w 11984477"/>
              <a:gd name="connsiteY3-560" fmla="*/ 262753 h 671315"/>
              <a:gd name="connsiteX4-561" fmla="*/ 10943820 w 11984477"/>
              <a:gd name="connsiteY4-562" fmla="*/ 263361 h 671315"/>
              <a:gd name="connsiteX5-563" fmla="*/ 9183316 w 11984477"/>
              <a:gd name="connsiteY5-564" fmla="*/ 256809 h 671315"/>
              <a:gd name="connsiteX6-565" fmla="*/ 7431932 w 11984477"/>
              <a:gd name="connsiteY6-566" fmla="*/ 272481 h 671315"/>
              <a:gd name="connsiteX7-567" fmla="*/ 5308330 w 11984477"/>
              <a:gd name="connsiteY7-568" fmla="*/ 266536 h 671315"/>
              <a:gd name="connsiteX8-569" fmla="*/ 3482502 w 11984477"/>
              <a:gd name="connsiteY8-570" fmla="*/ 233570 h 671315"/>
              <a:gd name="connsiteX9-571" fmla="*/ 1595336 w 11984477"/>
              <a:gd name="connsiteY9-572" fmla="*/ 360030 h 671315"/>
              <a:gd name="connsiteX10-573" fmla="*/ 428017 w 11984477"/>
              <a:gd name="connsiteY10-574" fmla="*/ 340575 h 671315"/>
              <a:gd name="connsiteX11-575" fmla="*/ 0 w 11984477"/>
              <a:gd name="connsiteY11-576" fmla="*/ 155749 h 671315"/>
              <a:gd name="connsiteX0-577" fmla="*/ 0 w 11984477"/>
              <a:gd name="connsiteY0-578" fmla="*/ 155749 h 671315"/>
              <a:gd name="connsiteX1-579" fmla="*/ 0 w 11984477"/>
              <a:gd name="connsiteY1-580" fmla="*/ 671315 h 671315"/>
              <a:gd name="connsiteX2-581" fmla="*/ 11984477 w 11984477"/>
              <a:gd name="connsiteY2-582" fmla="*/ 671315 h 671315"/>
              <a:gd name="connsiteX3-583" fmla="*/ 11984477 w 11984477"/>
              <a:gd name="connsiteY3-584" fmla="*/ 262753 h 671315"/>
              <a:gd name="connsiteX4-585" fmla="*/ 10943820 w 11984477"/>
              <a:gd name="connsiteY4-586" fmla="*/ 263361 h 671315"/>
              <a:gd name="connsiteX5-587" fmla="*/ 9183316 w 11984477"/>
              <a:gd name="connsiteY5-588" fmla="*/ 256809 h 671315"/>
              <a:gd name="connsiteX6-589" fmla="*/ 7431932 w 11984477"/>
              <a:gd name="connsiteY6-590" fmla="*/ 272481 h 671315"/>
              <a:gd name="connsiteX7-591" fmla="*/ 5308330 w 11984477"/>
              <a:gd name="connsiteY7-592" fmla="*/ 266536 h 671315"/>
              <a:gd name="connsiteX8-593" fmla="*/ 3482502 w 11984477"/>
              <a:gd name="connsiteY8-594" fmla="*/ 233570 h 671315"/>
              <a:gd name="connsiteX9-595" fmla="*/ 1595336 w 11984477"/>
              <a:gd name="connsiteY9-596" fmla="*/ 360030 h 671315"/>
              <a:gd name="connsiteX10-597" fmla="*/ 428017 w 11984477"/>
              <a:gd name="connsiteY10-598" fmla="*/ 340575 h 671315"/>
              <a:gd name="connsiteX11-599" fmla="*/ 0 w 11984477"/>
              <a:gd name="connsiteY11-600" fmla="*/ 155749 h 671315"/>
              <a:gd name="connsiteX0-601" fmla="*/ 0 w 11984477"/>
              <a:gd name="connsiteY0-602" fmla="*/ 155749 h 671315"/>
              <a:gd name="connsiteX1-603" fmla="*/ 0 w 11984477"/>
              <a:gd name="connsiteY1-604" fmla="*/ 671315 h 671315"/>
              <a:gd name="connsiteX2-605" fmla="*/ 11984477 w 11984477"/>
              <a:gd name="connsiteY2-606" fmla="*/ 671315 h 671315"/>
              <a:gd name="connsiteX3-607" fmla="*/ 11984477 w 11984477"/>
              <a:gd name="connsiteY3-608" fmla="*/ 262753 h 671315"/>
              <a:gd name="connsiteX4-609" fmla="*/ 10943820 w 11984477"/>
              <a:gd name="connsiteY4-610" fmla="*/ 263361 h 671315"/>
              <a:gd name="connsiteX5-611" fmla="*/ 9183316 w 11984477"/>
              <a:gd name="connsiteY5-612" fmla="*/ 256809 h 671315"/>
              <a:gd name="connsiteX6-613" fmla="*/ 7431932 w 11984477"/>
              <a:gd name="connsiteY6-614" fmla="*/ 272481 h 671315"/>
              <a:gd name="connsiteX7-615" fmla="*/ 5308330 w 11984477"/>
              <a:gd name="connsiteY7-616" fmla="*/ 266536 h 671315"/>
              <a:gd name="connsiteX8-617" fmla="*/ 3482502 w 11984477"/>
              <a:gd name="connsiteY8-618" fmla="*/ 233570 h 671315"/>
              <a:gd name="connsiteX9-619" fmla="*/ 1595336 w 11984477"/>
              <a:gd name="connsiteY9-620" fmla="*/ 360030 h 671315"/>
              <a:gd name="connsiteX10-621" fmla="*/ 428017 w 11984477"/>
              <a:gd name="connsiteY10-622" fmla="*/ 340575 h 671315"/>
              <a:gd name="connsiteX11-623" fmla="*/ 0 w 11984477"/>
              <a:gd name="connsiteY11-624" fmla="*/ 155749 h 6713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1984477" h="671315">
                <a:moveTo>
                  <a:pt x="0" y="155749"/>
                </a:moveTo>
                <a:lnTo>
                  <a:pt x="0" y="671315"/>
                </a:lnTo>
                <a:lnTo>
                  <a:pt x="11984477" y="671315"/>
                </a:lnTo>
                <a:lnTo>
                  <a:pt x="11984477" y="262753"/>
                </a:lnTo>
                <a:cubicBezTo>
                  <a:pt x="11755066" y="472506"/>
                  <a:pt x="11430406" y="577483"/>
                  <a:pt x="10943820" y="263361"/>
                </a:cubicBezTo>
                <a:cubicBezTo>
                  <a:pt x="10550660" y="2944"/>
                  <a:pt x="10027326" y="-139999"/>
                  <a:pt x="9183316" y="256809"/>
                </a:cubicBezTo>
                <a:cubicBezTo>
                  <a:pt x="8628096" y="482166"/>
                  <a:pt x="8155427" y="542424"/>
                  <a:pt x="7431932" y="272481"/>
                </a:cubicBezTo>
                <a:cubicBezTo>
                  <a:pt x="6833073" y="50366"/>
                  <a:pt x="6250089" y="-206674"/>
                  <a:pt x="5308330" y="266536"/>
                </a:cubicBezTo>
                <a:cubicBezTo>
                  <a:pt x="4670087" y="539181"/>
                  <a:pt x="4209645" y="576875"/>
                  <a:pt x="3482502" y="233570"/>
                </a:cubicBezTo>
                <a:cubicBezTo>
                  <a:pt x="2882022" y="-48127"/>
                  <a:pt x="2348216" y="3552"/>
                  <a:pt x="1595336" y="360030"/>
                </a:cubicBezTo>
                <a:cubicBezTo>
                  <a:pt x="1234805" y="486895"/>
                  <a:pt x="893323" y="575660"/>
                  <a:pt x="428017" y="340575"/>
                </a:cubicBezTo>
                <a:cubicBezTo>
                  <a:pt x="285345" y="278966"/>
                  <a:pt x="199822" y="179258"/>
                  <a:pt x="0" y="155749"/>
                </a:cubicBezTo>
                <a:close/>
              </a:path>
            </a:pathLst>
          </a:custGeom>
          <a:solidFill>
            <a:srgbClr val="7C9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sp>
        <p:nvSpPr>
          <p:cNvPr id="22" name="椭圆 21"/>
          <p:cNvSpPr/>
          <p:nvPr/>
        </p:nvSpPr>
        <p:spPr>
          <a:xfrm flipH="1">
            <a:off x="5586867" y="1703115"/>
            <a:ext cx="673100" cy="673100"/>
          </a:xfrm>
          <a:prstGeom prst="ellipse">
            <a:avLst/>
          </a:prstGeom>
          <a:solidFill>
            <a:srgbClr val="5266B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23" name="椭圆 22"/>
          <p:cNvSpPr/>
          <p:nvPr/>
        </p:nvSpPr>
        <p:spPr>
          <a:xfrm flipH="1">
            <a:off x="5586867" y="2765811"/>
            <a:ext cx="673100" cy="673100"/>
          </a:xfrm>
          <a:prstGeom prst="ellipse">
            <a:avLst/>
          </a:prstGeom>
          <a:solidFill>
            <a:srgbClr val="5266B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26" name="矩形 25"/>
          <p:cNvSpPr/>
          <p:nvPr/>
        </p:nvSpPr>
        <p:spPr>
          <a:xfrm>
            <a:off x="6483605" y="1826616"/>
            <a:ext cx="2015490" cy="460375"/>
          </a:xfrm>
          <a:prstGeom prst="rect">
            <a:avLst/>
          </a:prstGeom>
        </p:spPr>
        <p:txBody>
          <a:bodyPr wrap="none">
            <a:spAutoFit/>
          </a:bodyPr>
          <a:lstStyle/>
          <a:p>
            <a:r>
              <a:rPr lang="zh-CN" altLang="en-US" sz="2400" b="1" dirty="0">
                <a:solidFill>
                  <a:srgbClr val="5266BF"/>
                </a:solidFill>
                <a:cs typeface="+mn-ea"/>
                <a:sym typeface="+mn-lt"/>
              </a:rPr>
              <a:t>项目设计目的</a:t>
            </a:r>
          </a:p>
        </p:txBody>
      </p:sp>
      <p:sp>
        <p:nvSpPr>
          <p:cNvPr id="27" name="矩形 26"/>
          <p:cNvSpPr/>
          <p:nvPr/>
        </p:nvSpPr>
        <p:spPr>
          <a:xfrm>
            <a:off x="6483605" y="2884060"/>
            <a:ext cx="2015490" cy="460375"/>
          </a:xfrm>
          <a:prstGeom prst="rect">
            <a:avLst/>
          </a:prstGeom>
        </p:spPr>
        <p:txBody>
          <a:bodyPr wrap="none">
            <a:spAutoFit/>
          </a:bodyPr>
          <a:lstStyle/>
          <a:p>
            <a:r>
              <a:rPr lang="zh-CN" altLang="en-US" sz="2400" b="1" dirty="0">
                <a:solidFill>
                  <a:srgbClr val="5266BF"/>
                </a:solidFill>
                <a:cs typeface="+mn-ea"/>
                <a:sym typeface="+mn-lt"/>
              </a:rPr>
              <a:t>项目包含模块</a:t>
            </a:r>
          </a:p>
        </p:txBody>
      </p:sp>
      <p:sp>
        <p:nvSpPr>
          <p:cNvPr id="4" name="椭圆 3"/>
          <p:cNvSpPr/>
          <p:nvPr/>
        </p:nvSpPr>
        <p:spPr>
          <a:xfrm flipH="1">
            <a:off x="5586867" y="3843700"/>
            <a:ext cx="673100" cy="673100"/>
          </a:xfrm>
          <a:prstGeom prst="ellipse">
            <a:avLst/>
          </a:prstGeom>
          <a:solidFill>
            <a:srgbClr val="5266B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sp>
        <p:nvSpPr>
          <p:cNvPr id="5" name="椭圆 4"/>
          <p:cNvSpPr/>
          <p:nvPr/>
        </p:nvSpPr>
        <p:spPr>
          <a:xfrm flipH="1">
            <a:off x="5586867" y="4906396"/>
            <a:ext cx="673100" cy="673100"/>
          </a:xfrm>
          <a:prstGeom prst="ellipse">
            <a:avLst/>
          </a:prstGeom>
          <a:solidFill>
            <a:srgbClr val="5266B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04</a:t>
            </a:r>
            <a:endParaRPr lang="zh-CN" altLang="en-US" dirty="0">
              <a:cs typeface="+mn-ea"/>
              <a:sym typeface="+mn-lt"/>
            </a:endParaRPr>
          </a:p>
        </p:txBody>
      </p:sp>
      <p:sp>
        <p:nvSpPr>
          <p:cNvPr id="7" name="矩形 6"/>
          <p:cNvSpPr/>
          <p:nvPr/>
        </p:nvSpPr>
        <p:spPr>
          <a:xfrm>
            <a:off x="6483605" y="4006571"/>
            <a:ext cx="2015490" cy="460375"/>
          </a:xfrm>
          <a:prstGeom prst="rect">
            <a:avLst/>
          </a:prstGeom>
        </p:spPr>
        <p:txBody>
          <a:bodyPr wrap="none">
            <a:spAutoFit/>
          </a:bodyPr>
          <a:lstStyle/>
          <a:p>
            <a:r>
              <a:rPr lang="zh-CN" altLang="en-US" sz="2400" b="1" dirty="0">
                <a:solidFill>
                  <a:srgbClr val="5266BF"/>
                </a:solidFill>
                <a:cs typeface="+mn-ea"/>
                <a:sym typeface="+mn-lt"/>
              </a:rPr>
              <a:t>项目实现功能</a:t>
            </a:r>
          </a:p>
        </p:txBody>
      </p:sp>
      <p:sp>
        <p:nvSpPr>
          <p:cNvPr id="8" name="矩形 7"/>
          <p:cNvSpPr/>
          <p:nvPr/>
        </p:nvSpPr>
        <p:spPr>
          <a:xfrm>
            <a:off x="6483605" y="5024645"/>
            <a:ext cx="2015490" cy="460375"/>
          </a:xfrm>
          <a:prstGeom prst="rect">
            <a:avLst/>
          </a:prstGeom>
        </p:spPr>
        <p:txBody>
          <a:bodyPr wrap="none">
            <a:spAutoFit/>
          </a:bodyPr>
          <a:lstStyle/>
          <a:p>
            <a:r>
              <a:rPr lang="zh-CN" altLang="en-US" sz="2400" b="1" dirty="0">
                <a:solidFill>
                  <a:srgbClr val="5266BF"/>
                </a:solidFill>
                <a:cs typeface="+mn-ea"/>
                <a:sym typeface="+mn-lt"/>
              </a:rPr>
              <a:t>项目最后总结</a:t>
            </a:r>
          </a:p>
        </p:txBody>
      </p:sp>
      <p:sp>
        <p:nvSpPr>
          <p:cNvPr id="44" name="矩形 43"/>
          <p:cNvSpPr/>
          <p:nvPr/>
        </p:nvSpPr>
        <p:spPr>
          <a:xfrm>
            <a:off x="2803192" y="1997750"/>
            <a:ext cx="1316387" cy="769441"/>
          </a:xfrm>
          <a:prstGeom prst="rect">
            <a:avLst/>
          </a:prstGeom>
        </p:spPr>
        <p:txBody>
          <a:bodyPr wrap="none">
            <a:spAutoFit/>
          </a:bodyPr>
          <a:lstStyle/>
          <a:p>
            <a:pPr algn="ctr"/>
            <a:r>
              <a:rPr lang="zh-CN" altLang="en-US" sz="4400" b="1">
                <a:solidFill>
                  <a:srgbClr val="5266BF"/>
                </a:solidFill>
                <a:latin typeface="宋体" panose="02010600030101010101" pitchFamily="2" charset="-122"/>
                <a:ea typeface="宋体" panose="02010600030101010101" pitchFamily="2" charset="-122"/>
                <a:cs typeface="汉仪君黑-55W" panose="00020600040101010101" charset="-122"/>
              </a:rPr>
              <a:t>目录</a:t>
            </a:r>
          </a:p>
        </p:txBody>
      </p:sp>
      <p:cxnSp>
        <p:nvCxnSpPr>
          <p:cNvPr id="11" name="直接连接符 10"/>
          <p:cNvCxnSpPr/>
          <p:nvPr/>
        </p:nvCxnSpPr>
        <p:spPr>
          <a:xfrm>
            <a:off x="5923280" y="2420620"/>
            <a:ext cx="0" cy="315595"/>
          </a:xfrm>
          <a:prstGeom prst="line">
            <a:avLst/>
          </a:prstGeom>
          <a:ln w="28575">
            <a:solidFill>
              <a:srgbClr val="5266BF"/>
            </a:solidFill>
          </a:ln>
        </p:spPr>
        <p:style>
          <a:lnRef idx="1">
            <a:schemeClr val="accent1"/>
          </a:lnRef>
          <a:fillRef idx="0">
            <a:schemeClr val="accent1"/>
          </a:fillRef>
          <a:effectRef idx="0">
            <a:schemeClr val="accent1"/>
          </a:effectRef>
          <a:fontRef idx="minor">
            <a:schemeClr val="tx1"/>
          </a:fontRef>
        </p:style>
      </p:cxnSp>
      <p:pic>
        <p:nvPicPr>
          <p:cNvPr id="16" name="图片 15" descr="资源 2@72x-8"/>
          <p:cNvPicPr>
            <a:picLocks noChangeAspect="1"/>
          </p:cNvPicPr>
          <p:nvPr>
            <p:custDataLst>
              <p:tags r:id="rId2"/>
            </p:custDataLst>
          </p:nvPr>
        </p:nvPicPr>
        <p:blipFill>
          <a:blip r:embed="rId5"/>
          <a:srcRect r="12003" b="45996"/>
          <a:stretch>
            <a:fillRect/>
          </a:stretch>
        </p:blipFill>
        <p:spPr>
          <a:xfrm flipH="1">
            <a:off x="635" y="4759325"/>
            <a:ext cx="3486785" cy="2098675"/>
          </a:xfrm>
          <a:prstGeom prst="rect">
            <a:avLst/>
          </a:prstGeom>
        </p:spPr>
      </p:pic>
      <p:cxnSp>
        <p:nvCxnSpPr>
          <p:cNvPr id="12" name="直接连接符 11"/>
          <p:cNvCxnSpPr/>
          <p:nvPr/>
        </p:nvCxnSpPr>
        <p:spPr>
          <a:xfrm>
            <a:off x="5923280" y="3483610"/>
            <a:ext cx="0" cy="315595"/>
          </a:xfrm>
          <a:prstGeom prst="line">
            <a:avLst/>
          </a:prstGeom>
          <a:ln w="28575">
            <a:solidFill>
              <a:srgbClr val="5266B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23280" y="4553585"/>
            <a:ext cx="0" cy="315595"/>
          </a:xfrm>
          <a:prstGeom prst="line">
            <a:avLst/>
          </a:prstGeom>
          <a:ln w="28575">
            <a:solidFill>
              <a:srgbClr val="5266BF"/>
            </a:solidFill>
          </a:ln>
        </p:spPr>
        <p:style>
          <a:lnRef idx="1">
            <a:schemeClr val="accent1"/>
          </a:lnRef>
          <a:fillRef idx="0">
            <a:schemeClr val="accent1"/>
          </a:fillRef>
          <a:effectRef idx="0">
            <a:schemeClr val="accent1"/>
          </a:effectRef>
          <a:fontRef idx="minor">
            <a:schemeClr val="tx1"/>
          </a:fontRef>
        </p:style>
      </p:cxnSp>
      <p:pic>
        <p:nvPicPr>
          <p:cNvPr id="14" name="图片 13" descr="资源 5@72x-8"/>
          <p:cNvPicPr>
            <a:picLocks noChangeAspect="1"/>
          </p:cNvPicPr>
          <p:nvPr/>
        </p:nvPicPr>
        <p:blipFill>
          <a:blip r:embed="rId6"/>
          <a:srcRect l="-2733" b="-1398"/>
          <a:stretch>
            <a:fillRect/>
          </a:stretch>
        </p:blipFill>
        <p:spPr>
          <a:xfrm rot="21060000" flipH="1">
            <a:off x="3444875" y="4685665"/>
            <a:ext cx="1851660" cy="209994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p:cNvSpPr txBox="1"/>
          <p:nvPr>
            <p:custDataLst>
              <p:tags r:id="rId1"/>
            </p:custDataLst>
          </p:nvPr>
        </p:nvSpPr>
        <p:spPr>
          <a:xfrm>
            <a:off x="454634" y="761098"/>
            <a:ext cx="1809115" cy="523220"/>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领养服务</a:t>
            </a:r>
          </a:p>
        </p:txBody>
      </p:sp>
      <p:sp>
        <p:nvSpPr>
          <p:cNvPr id="12" name="文本框"/>
          <p:cNvSpPr txBox="1"/>
          <p:nvPr>
            <p:custDataLst>
              <p:tags r:id="rId2"/>
            </p:custDataLst>
          </p:nvPr>
        </p:nvSpPr>
        <p:spPr>
          <a:xfrm>
            <a:off x="7308906" y="3312915"/>
            <a:ext cx="4432618" cy="126643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如左图所示，可以检索相关宠物信息</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点击卡片可以具体查看宠物</a:t>
            </a:r>
            <a:r>
              <a:rPr lang="zh-CN" altLang="en-US" sz="2000">
                <a:solidFill>
                  <a:schemeClr val="tx1">
                    <a:lumMod val="75000"/>
                    <a:lumOff val="25000"/>
                  </a:schemeClr>
                </a:solidFill>
                <a:cs typeface="+mn-ea"/>
              </a:rPr>
              <a:t>信息。</a:t>
            </a:r>
            <a:endParaRPr lang="en-US" altLang="zh-CN" sz="2000" dirty="0">
              <a:solidFill>
                <a:schemeClr val="tx1">
                  <a:lumMod val="75000"/>
                  <a:lumOff val="25000"/>
                </a:schemeClr>
              </a:solidFill>
              <a:cs typeface="+mn-ea"/>
            </a:endParaRPr>
          </a:p>
        </p:txBody>
      </p:sp>
      <p:sp>
        <p:nvSpPr>
          <p:cNvPr id="15" name="文本框"/>
          <p:cNvSpPr txBox="1"/>
          <p:nvPr>
            <p:custDataLst>
              <p:tags r:id="rId3"/>
            </p:custDataLst>
          </p:nvPr>
        </p:nvSpPr>
        <p:spPr>
          <a:xfrm>
            <a:off x="454634" y="1191246"/>
            <a:ext cx="5808887" cy="126643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如右图所示，可在首页直接点击对应板块内容进入领养服务，还可以查看领养人气榜宠物名称和图片</a:t>
            </a:r>
            <a:r>
              <a:rPr lang="zh-CN" altLang="en-US" sz="2000" b="1" dirty="0"/>
              <a:t>。</a:t>
            </a: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pic>
        <p:nvPicPr>
          <p:cNvPr id="3" name="图片 2"/>
          <p:cNvPicPr>
            <a:picLocks noChangeAspect="1"/>
          </p:cNvPicPr>
          <p:nvPr/>
        </p:nvPicPr>
        <p:blipFill>
          <a:blip r:embed="rId6"/>
          <a:stretch>
            <a:fillRect/>
          </a:stretch>
        </p:blipFill>
        <p:spPr>
          <a:xfrm>
            <a:off x="7253344" y="525475"/>
            <a:ext cx="4831080" cy="1864515"/>
          </a:xfrm>
          <a:prstGeom prst="rect">
            <a:avLst/>
          </a:prstGeom>
          <a:noFill/>
          <a:ln w="9525">
            <a:noFill/>
          </a:ln>
          <a:effectLst>
            <a:softEdge rad="38100"/>
          </a:effectLst>
        </p:spPr>
      </p:pic>
      <p:pic>
        <p:nvPicPr>
          <p:cNvPr id="5" name="图片 4"/>
          <p:cNvPicPr>
            <a:picLocks noChangeAspect="1"/>
          </p:cNvPicPr>
          <p:nvPr/>
        </p:nvPicPr>
        <p:blipFill>
          <a:blip r:embed="rId7"/>
          <a:stretch>
            <a:fillRect/>
          </a:stretch>
        </p:blipFill>
        <p:spPr>
          <a:xfrm>
            <a:off x="571500" y="2566155"/>
            <a:ext cx="6400800" cy="3280224"/>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8063817" y="1912903"/>
            <a:ext cx="3346525" cy="318715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进入领养卡片，可具体查看宠物信息（种类、年龄、疫苗接种情况等）</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可进行评论、点赞、收藏。</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若心动后想要领养，可以点击“领养</a:t>
            </a:r>
            <a:r>
              <a:rPr lang="en-US" altLang="zh-CN" sz="2000" dirty="0">
                <a:solidFill>
                  <a:schemeClr val="tx1">
                    <a:lumMod val="75000"/>
                    <a:lumOff val="25000"/>
                  </a:schemeClr>
                </a:solidFill>
                <a:cs typeface="+mn-ea"/>
              </a:rPr>
              <a:t>Ta</a:t>
            </a:r>
            <a:r>
              <a:rPr lang="zh-CN" altLang="en-US" sz="2000" dirty="0">
                <a:solidFill>
                  <a:schemeClr val="tx1">
                    <a:lumMod val="75000"/>
                    <a:lumOff val="25000"/>
                  </a:schemeClr>
                </a:solidFill>
                <a:cs typeface="+mn-ea"/>
              </a:rPr>
              <a:t>”，填写领养申请表</a:t>
            </a:r>
            <a:r>
              <a:rPr lang="zh-CN" altLang="en-US" sz="2000" b="1" dirty="0"/>
              <a:t>。</a:t>
            </a: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8063817" y="1261372"/>
            <a:ext cx="1809115" cy="523220"/>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领养卡片</a:t>
            </a:r>
          </a:p>
        </p:txBody>
      </p:sp>
      <p:pic>
        <p:nvPicPr>
          <p:cNvPr id="3" name="图片 2"/>
          <p:cNvPicPr>
            <a:picLocks noChangeAspect="1"/>
          </p:cNvPicPr>
          <p:nvPr/>
        </p:nvPicPr>
        <p:blipFill>
          <a:blip r:embed="rId5"/>
          <a:stretch>
            <a:fillRect/>
          </a:stretch>
        </p:blipFill>
        <p:spPr>
          <a:xfrm>
            <a:off x="213360" y="904240"/>
            <a:ext cx="7429240" cy="4797798"/>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381838" y="2133883"/>
            <a:ext cx="5782742"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按右图相关内容填写宠物领养申请表</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领养申请需要的信息要求有很多，具体如右图所示。</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提交后进入管理员界面进行审核</a:t>
            </a:r>
            <a:r>
              <a:rPr lang="zh-CN" altLang="en-US" sz="2000" b="1" dirty="0"/>
              <a:t>。</a:t>
            </a: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381838" y="1443990"/>
            <a:ext cx="2107865"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领养申请表</a:t>
            </a:r>
          </a:p>
        </p:txBody>
      </p:sp>
      <p:pic>
        <p:nvPicPr>
          <p:cNvPr id="3" name="图片 2"/>
          <p:cNvPicPr>
            <a:picLocks noChangeAspect="1"/>
          </p:cNvPicPr>
          <p:nvPr/>
        </p:nvPicPr>
        <p:blipFill>
          <a:blip r:embed="rId5"/>
          <a:stretch>
            <a:fillRect/>
          </a:stretch>
        </p:blipFill>
        <p:spPr>
          <a:xfrm>
            <a:off x="6384722" y="721176"/>
            <a:ext cx="5635136" cy="5153844"/>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p:cNvSpPr txBox="1"/>
          <p:nvPr>
            <p:custDataLst>
              <p:tags r:id="rId1"/>
            </p:custDataLst>
          </p:nvPr>
        </p:nvSpPr>
        <p:spPr>
          <a:xfrm>
            <a:off x="454634" y="761098"/>
            <a:ext cx="1809115" cy="523220"/>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医疗服务</a:t>
            </a:r>
          </a:p>
        </p:txBody>
      </p:sp>
      <p:sp>
        <p:nvSpPr>
          <p:cNvPr id="12" name="文本框"/>
          <p:cNvSpPr txBox="1"/>
          <p:nvPr>
            <p:custDataLst>
              <p:tags r:id="rId2"/>
            </p:custDataLst>
          </p:nvPr>
        </p:nvSpPr>
        <p:spPr>
          <a:xfrm>
            <a:off x="7365415" y="3328155"/>
            <a:ext cx="4432618"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如左图所示，可以查看科室介绍，了解相关疾病的成因和解决方法</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点击“立即预约”按钮可以进行医疗服务预约。</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15" name="文本框"/>
          <p:cNvSpPr txBox="1"/>
          <p:nvPr>
            <p:custDataLst>
              <p:tags r:id="rId3"/>
            </p:custDataLst>
          </p:nvPr>
        </p:nvSpPr>
        <p:spPr>
          <a:xfrm>
            <a:off x="454634" y="1191246"/>
            <a:ext cx="5808887" cy="86632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如右图所示，可在首页直接点击对应板块内容进入宠物医疗服务。</a:t>
            </a: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pic>
        <p:nvPicPr>
          <p:cNvPr id="4" name="图片 3"/>
          <p:cNvPicPr>
            <a:picLocks noChangeAspect="1"/>
          </p:cNvPicPr>
          <p:nvPr/>
        </p:nvPicPr>
        <p:blipFill>
          <a:blip r:embed="rId6"/>
          <a:stretch>
            <a:fillRect/>
          </a:stretch>
        </p:blipFill>
        <p:spPr>
          <a:xfrm>
            <a:off x="6644640" y="640080"/>
            <a:ext cx="5471160" cy="1710923"/>
          </a:xfrm>
          <a:prstGeom prst="rect">
            <a:avLst/>
          </a:prstGeom>
          <a:noFill/>
          <a:ln w="9525">
            <a:noFill/>
          </a:ln>
          <a:effectLst>
            <a:softEdge rad="38100"/>
          </a:effectLst>
        </p:spPr>
      </p:pic>
      <p:pic>
        <p:nvPicPr>
          <p:cNvPr id="7" name="图片 6"/>
          <p:cNvPicPr>
            <a:picLocks noChangeAspect="1"/>
          </p:cNvPicPr>
          <p:nvPr/>
        </p:nvPicPr>
        <p:blipFill>
          <a:blip r:embed="rId7"/>
          <a:stretch>
            <a:fillRect/>
          </a:stretch>
        </p:blipFill>
        <p:spPr>
          <a:xfrm>
            <a:off x="281940" y="2552700"/>
            <a:ext cx="7083475" cy="3405046"/>
          </a:xfrm>
          <a:prstGeom prst="rect">
            <a:avLst/>
          </a:prstGeom>
          <a:noFill/>
          <a:ln w="9525">
            <a:noFill/>
          </a:ln>
          <a:effectLst>
            <a:softEdge rad="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381838" y="2133883"/>
            <a:ext cx="4251122" cy="278704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按右图相关内容填写宠物医疗服务申请表</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医疗服务预约可以选择问题种类、预约医生、预约时间等，还可以添加病情描述以便参考。</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提交后进入管理员界面进行管理</a:t>
            </a:r>
            <a:r>
              <a:rPr lang="zh-CN" altLang="en-US" sz="2000" b="1" dirty="0"/>
              <a:t>。</a:t>
            </a: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450417" y="1436370"/>
            <a:ext cx="2845043"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医疗预约申请表</a:t>
            </a:r>
          </a:p>
        </p:txBody>
      </p:sp>
      <p:pic>
        <p:nvPicPr>
          <p:cNvPr id="4" name="图片 3"/>
          <p:cNvPicPr>
            <a:picLocks noChangeAspect="1"/>
          </p:cNvPicPr>
          <p:nvPr/>
        </p:nvPicPr>
        <p:blipFill>
          <a:blip r:embed="rId5"/>
          <a:stretch>
            <a:fillRect/>
          </a:stretch>
        </p:blipFill>
        <p:spPr>
          <a:xfrm>
            <a:off x="5059681" y="1051069"/>
            <a:ext cx="6949440" cy="5006831"/>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p:cNvSpPr txBox="1"/>
          <p:nvPr>
            <p:custDataLst>
              <p:tags r:id="rId1"/>
            </p:custDataLst>
          </p:nvPr>
        </p:nvSpPr>
        <p:spPr>
          <a:xfrm>
            <a:off x="454634" y="761098"/>
            <a:ext cx="1809115" cy="523220"/>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捐赠功能</a:t>
            </a:r>
          </a:p>
        </p:txBody>
      </p:sp>
      <p:sp>
        <p:nvSpPr>
          <p:cNvPr id="12" name="文本框"/>
          <p:cNvSpPr txBox="1"/>
          <p:nvPr>
            <p:custDataLst>
              <p:tags r:id="rId2"/>
            </p:custDataLst>
          </p:nvPr>
        </p:nvSpPr>
        <p:spPr>
          <a:xfrm>
            <a:off x="7759382" y="3429000"/>
            <a:ext cx="4432618" cy="158671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如左图所示，可以了解捐助信息，查看爱心大使（捐款排行）</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点击捐赠按钮可以进行捐赠。</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15" name="文本框"/>
          <p:cNvSpPr txBox="1"/>
          <p:nvPr>
            <p:custDataLst>
              <p:tags r:id="rId3"/>
            </p:custDataLst>
          </p:nvPr>
        </p:nvSpPr>
        <p:spPr>
          <a:xfrm>
            <a:off x="454634" y="1191246"/>
            <a:ext cx="5808887" cy="86632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如右图所示，可在捐赠页面查看捐赠记录（包括捐赠日期、用户名、捐款金额）</a:t>
            </a:r>
            <a:r>
              <a:rPr lang="zh-CN" altLang="en-US" sz="2000" b="1" dirty="0"/>
              <a:t>。</a:t>
            </a: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pic>
        <p:nvPicPr>
          <p:cNvPr id="4" name="图片 3"/>
          <p:cNvPicPr>
            <a:picLocks noChangeAspect="1"/>
          </p:cNvPicPr>
          <p:nvPr/>
        </p:nvPicPr>
        <p:blipFill>
          <a:blip r:embed="rId6"/>
          <a:stretch>
            <a:fillRect/>
          </a:stretch>
        </p:blipFill>
        <p:spPr>
          <a:xfrm>
            <a:off x="328556" y="2841946"/>
            <a:ext cx="7498080" cy="3177703"/>
          </a:xfrm>
          <a:prstGeom prst="rect">
            <a:avLst/>
          </a:prstGeom>
          <a:noFill/>
          <a:ln w="9525">
            <a:noFill/>
          </a:ln>
          <a:effectLst>
            <a:softEdge rad="38100"/>
          </a:effectLst>
        </p:spPr>
      </p:pic>
      <p:pic>
        <p:nvPicPr>
          <p:cNvPr id="7" name="图片 6"/>
          <p:cNvPicPr>
            <a:picLocks noChangeAspect="1"/>
          </p:cNvPicPr>
          <p:nvPr/>
        </p:nvPicPr>
        <p:blipFill>
          <a:blip r:embed="rId7"/>
          <a:stretch>
            <a:fillRect/>
          </a:stretch>
        </p:blipFill>
        <p:spPr>
          <a:xfrm>
            <a:off x="6263521" y="574104"/>
            <a:ext cx="5916587" cy="2115849"/>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861739" y="2034823"/>
            <a:ext cx="4251122" cy="318715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按右图所示，输入捐款金额</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点击确定后确认付款方式。</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点击“成功付款”，即可录入系统该用户的转账记录，在管理员相关界面也可查看到用户的捐款信息，并进行“爱心大使”排序展示</a:t>
            </a:r>
            <a:r>
              <a:rPr lang="zh-CN" altLang="en-US" sz="2000" b="1" dirty="0"/>
              <a:t>。</a:t>
            </a: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021918" y="1436370"/>
            <a:ext cx="23385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cs typeface="汉仪君黑-55W" panose="00020600040101010101" charset="-122"/>
              </a:rPr>
              <a:t>捐款操作</a:t>
            </a:r>
          </a:p>
        </p:txBody>
      </p:sp>
      <p:pic>
        <p:nvPicPr>
          <p:cNvPr id="3" name="图片 2"/>
          <p:cNvPicPr>
            <a:picLocks noChangeAspect="1"/>
          </p:cNvPicPr>
          <p:nvPr/>
        </p:nvPicPr>
        <p:blipFill>
          <a:blip r:embed="rId5"/>
          <a:stretch>
            <a:fillRect/>
          </a:stretch>
        </p:blipFill>
        <p:spPr>
          <a:xfrm>
            <a:off x="6239781" y="588531"/>
            <a:ext cx="4572638" cy="2495898"/>
          </a:xfrm>
          <a:prstGeom prst="rect">
            <a:avLst/>
          </a:prstGeom>
          <a:noFill/>
          <a:ln w="9525">
            <a:noFill/>
          </a:ln>
          <a:effectLst>
            <a:softEdge rad="38100"/>
          </a:effectLst>
        </p:spPr>
      </p:pic>
      <p:pic>
        <p:nvPicPr>
          <p:cNvPr id="6" name="图片 5"/>
          <p:cNvPicPr>
            <a:picLocks noChangeAspect="1"/>
          </p:cNvPicPr>
          <p:nvPr/>
        </p:nvPicPr>
        <p:blipFill>
          <a:blip r:embed="rId6"/>
          <a:stretch>
            <a:fillRect/>
          </a:stretch>
        </p:blipFill>
        <p:spPr>
          <a:xfrm>
            <a:off x="6239781" y="3192780"/>
            <a:ext cx="4572638" cy="1667108"/>
          </a:xfrm>
          <a:prstGeom prst="rect">
            <a:avLst/>
          </a:prstGeom>
          <a:noFill/>
          <a:ln w="9525">
            <a:noFill/>
          </a:ln>
          <a:effectLst>
            <a:softEdge rad="38100"/>
          </a:effectLst>
        </p:spPr>
      </p:pic>
      <p:pic>
        <p:nvPicPr>
          <p:cNvPr id="8" name="图片 7"/>
          <p:cNvPicPr>
            <a:picLocks noChangeAspect="1"/>
          </p:cNvPicPr>
          <p:nvPr/>
        </p:nvPicPr>
        <p:blipFill>
          <a:blip r:embed="rId7"/>
          <a:stretch>
            <a:fillRect/>
          </a:stretch>
        </p:blipFill>
        <p:spPr>
          <a:xfrm>
            <a:off x="6239781" y="4968239"/>
            <a:ext cx="4572638" cy="1714739"/>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p:cNvSpPr txBox="1"/>
          <p:nvPr>
            <p:custDataLst>
              <p:tags r:id="rId1"/>
            </p:custDataLst>
          </p:nvPr>
        </p:nvSpPr>
        <p:spPr>
          <a:xfrm>
            <a:off x="454634" y="761098"/>
            <a:ext cx="1809115" cy="523220"/>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论坛功能</a:t>
            </a:r>
          </a:p>
        </p:txBody>
      </p:sp>
      <p:sp>
        <p:nvSpPr>
          <p:cNvPr id="12" name="文本框"/>
          <p:cNvSpPr txBox="1"/>
          <p:nvPr>
            <p:custDataLst>
              <p:tags r:id="rId2"/>
            </p:custDataLst>
          </p:nvPr>
        </p:nvSpPr>
        <p:spPr>
          <a:xfrm>
            <a:off x="7304748" y="3429000"/>
            <a:ext cx="4432618" cy="158671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如左图所示，可以查看相关帖子，每条帖子显示时间、阅读量、点赞量和评论数</a:t>
            </a:r>
            <a:r>
              <a:rPr lang="zh-CN" altLang="en-US" sz="2000" b="1" dirty="0"/>
              <a:t>。</a:t>
            </a: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15" name="文本框"/>
          <p:cNvSpPr txBox="1"/>
          <p:nvPr>
            <p:custDataLst>
              <p:tags r:id="rId3"/>
            </p:custDataLst>
          </p:nvPr>
        </p:nvSpPr>
        <p:spPr>
          <a:xfrm>
            <a:off x="454635" y="1191246"/>
            <a:ext cx="5511826" cy="126643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如右图所示，可点击“发帖”进行个人帖子的发布</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还可以通过检索相关信息找到对应的帖子</a:t>
            </a: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pic>
        <p:nvPicPr>
          <p:cNvPr id="3" name="图片 2"/>
          <p:cNvPicPr>
            <a:picLocks noChangeAspect="1"/>
          </p:cNvPicPr>
          <p:nvPr/>
        </p:nvPicPr>
        <p:blipFill>
          <a:blip r:embed="rId6"/>
          <a:stretch>
            <a:fillRect/>
          </a:stretch>
        </p:blipFill>
        <p:spPr>
          <a:xfrm>
            <a:off x="5966460" y="897462"/>
            <a:ext cx="6118860" cy="2059097"/>
          </a:xfrm>
          <a:prstGeom prst="rect">
            <a:avLst/>
          </a:prstGeom>
          <a:noFill/>
          <a:ln w="9525">
            <a:noFill/>
          </a:ln>
          <a:effectLst>
            <a:softEdge rad="38100"/>
          </a:effectLst>
        </p:spPr>
      </p:pic>
      <p:pic>
        <p:nvPicPr>
          <p:cNvPr id="6" name="图片 5"/>
          <p:cNvPicPr>
            <a:picLocks noChangeAspect="1"/>
          </p:cNvPicPr>
          <p:nvPr/>
        </p:nvPicPr>
        <p:blipFill>
          <a:blip r:embed="rId7"/>
          <a:stretch>
            <a:fillRect/>
          </a:stretch>
        </p:blipFill>
        <p:spPr>
          <a:xfrm>
            <a:off x="454634" y="3166102"/>
            <a:ext cx="6365266" cy="2609858"/>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676314" y="2438537"/>
            <a:ext cx="4251122" cy="86632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按右图所示，可以评论并发布</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显示阅读量、点赞量、评论</a:t>
            </a:r>
            <a:r>
              <a:rPr lang="zh-CN" altLang="en-US" sz="2000">
                <a:solidFill>
                  <a:schemeClr val="tx1">
                    <a:lumMod val="75000"/>
                    <a:lumOff val="25000"/>
                  </a:schemeClr>
                </a:solidFill>
                <a:cs typeface="+mn-ea"/>
              </a:rPr>
              <a:t>等。</a:t>
            </a:r>
            <a:endParaRPr lang="en-US" altLang="zh-CN" sz="2000" dirty="0">
              <a:solidFill>
                <a:schemeClr val="tx1">
                  <a:lumMod val="75000"/>
                  <a:lumOff val="25000"/>
                </a:schemeClr>
              </a:solidFill>
              <a:cs typeface="+mn-ea"/>
            </a:endParaRPr>
          </a:p>
        </p:txBody>
      </p:sp>
      <p:sp>
        <p:nvSpPr>
          <p:cNvPr id="25" name="文本框"/>
          <p:cNvSpPr txBox="1"/>
          <p:nvPr>
            <p:custDataLst>
              <p:tags r:id="rId2"/>
            </p:custDataLst>
          </p:nvPr>
        </p:nvSpPr>
        <p:spPr>
          <a:xfrm>
            <a:off x="846658" y="1435313"/>
            <a:ext cx="23385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论坛帖子详情</a:t>
            </a:r>
          </a:p>
        </p:txBody>
      </p:sp>
      <p:pic>
        <p:nvPicPr>
          <p:cNvPr id="4" name="图片 3"/>
          <p:cNvPicPr>
            <a:picLocks noChangeAspect="1"/>
          </p:cNvPicPr>
          <p:nvPr/>
        </p:nvPicPr>
        <p:blipFill>
          <a:blip r:embed="rId5"/>
          <a:stretch>
            <a:fillRect/>
          </a:stretch>
        </p:blipFill>
        <p:spPr>
          <a:xfrm>
            <a:off x="4927436" y="1636022"/>
            <a:ext cx="7150752" cy="40789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752514" y="2356372"/>
            <a:ext cx="4251122" cy="238693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按右图所示，可以编写并发布帖子</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可上传图片等信息，发布后经管理员审核后可以显示。</a:t>
            </a:r>
            <a:endParaRPr lang="en-US" altLang="zh-CN" sz="2000" dirty="0">
              <a:solidFill>
                <a:schemeClr val="tx1">
                  <a:lumMod val="75000"/>
                  <a:lumOff val="25000"/>
                </a:schemeClr>
              </a:solidFill>
              <a:cs typeface="+mn-ea"/>
            </a:endParaRPr>
          </a:p>
          <a:p>
            <a:pPr defTabSz="457200">
              <a:defRPr/>
            </a:pP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854278" y="1435967"/>
            <a:ext cx="23385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论坛帖子发布</a:t>
            </a:r>
          </a:p>
        </p:txBody>
      </p:sp>
      <p:pic>
        <p:nvPicPr>
          <p:cNvPr id="3" name="图片 2"/>
          <p:cNvPicPr>
            <a:picLocks noChangeAspect="1"/>
          </p:cNvPicPr>
          <p:nvPr/>
        </p:nvPicPr>
        <p:blipFill>
          <a:blip r:embed="rId5"/>
          <a:stretch>
            <a:fillRect/>
          </a:stretch>
        </p:blipFill>
        <p:spPr>
          <a:xfrm>
            <a:off x="5654433" y="979290"/>
            <a:ext cx="6118467" cy="4872870"/>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stretch>
            <a:fillRect/>
          </a:stretch>
        </p:blipFill>
        <p:spPr>
          <a:xfrm>
            <a:off x="635" y="-635"/>
            <a:ext cx="12190730" cy="6723380"/>
          </a:xfrm>
          <a:prstGeom prst="rect">
            <a:avLst/>
          </a:prstGeom>
        </p:spPr>
      </p:pic>
      <p:pic>
        <p:nvPicPr>
          <p:cNvPr id="12" name="图片 11" descr="资源 9@72x-8"/>
          <p:cNvPicPr>
            <a:picLocks noChangeAspect="1"/>
          </p:cNvPicPr>
          <p:nvPr/>
        </p:nvPicPr>
        <p:blipFill>
          <a:blip r:embed="rId5"/>
          <a:stretch>
            <a:fillRect/>
          </a:stretch>
        </p:blipFill>
        <p:spPr>
          <a:xfrm>
            <a:off x="742950" y="611505"/>
            <a:ext cx="10484485" cy="6068695"/>
          </a:xfrm>
          <a:prstGeom prst="rect">
            <a:avLst/>
          </a:prstGeom>
        </p:spPr>
      </p:pic>
      <p:sp>
        <p:nvSpPr>
          <p:cNvPr id="6" name="任意多边形: 形状 2"/>
          <p:cNvSpPr/>
          <p:nvPr/>
        </p:nvSpPr>
        <p:spPr>
          <a:xfrm>
            <a:off x="635" y="6186805"/>
            <a:ext cx="12191365" cy="671195"/>
          </a:xfrm>
          <a:custGeom>
            <a:avLst/>
            <a:gdLst>
              <a:gd name="connsiteX0" fmla="*/ 0 w 11984477"/>
              <a:gd name="connsiteY0" fmla="*/ 0 h 515566"/>
              <a:gd name="connsiteX1" fmla="*/ 0 w 11984477"/>
              <a:gd name="connsiteY1" fmla="*/ 515566 h 515566"/>
              <a:gd name="connsiteX2" fmla="*/ 11984477 w 11984477"/>
              <a:gd name="connsiteY2" fmla="*/ 515566 h 515566"/>
              <a:gd name="connsiteX3" fmla="*/ 11984477 w 11984477"/>
              <a:gd name="connsiteY3" fmla="*/ 107004 h 515566"/>
              <a:gd name="connsiteX4" fmla="*/ 10953345 w 11984477"/>
              <a:gd name="connsiteY4" fmla="*/ 136187 h 515566"/>
              <a:gd name="connsiteX5" fmla="*/ 9202366 w 11984477"/>
              <a:gd name="connsiteY5" fmla="*/ 126460 h 515566"/>
              <a:gd name="connsiteX6" fmla="*/ 7431932 w 11984477"/>
              <a:gd name="connsiteY6" fmla="*/ 116732 h 515566"/>
              <a:gd name="connsiteX7" fmla="*/ 5321030 w 11984477"/>
              <a:gd name="connsiteY7" fmla="*/ 136187 h 515566"/>
              <a:gd name="connsiteX8" fmla="*/ 3482502 w 11984477"/>
              <a:gd name="connsiteY8" fmla="*/ 77821 h 515566"/>
              <a:gd name="connsiteX9" fmla="*/ 1595336 w 11984477"/>
              <a:gd name="connsiteY9" fmla="*/ 204281 h 515566"/>
              <a:gd name="connsiteX10" fmla="*/ 428017 w 11984477"/>
              <a:gd name="connsiteY10" fmla="*/ 184826 h 515566"/>
              <a:gd name="connsiteX11" fmla="*/ 0 w 11984477"/>
              <a:gd name="connsiteY11" fmla="*/ 0 h 515566"/>
              <a:gd name="connsiteX0-1" fmla="*/ 0 w 11984477"/>
              <a:gd name="connsiteY0-2" fmla="*/ 0 h 515566"/>
              <a:gd name="connsiteX1-3" fmla="*/ 0 w 11984477"/>
              <a:gd name="connsiteY1-4" fmla="*/ 515566 h 515566"/>
              <a:gd name="connsiteX2-5" fmla="*/ 11984477 w 11984477"/>
              <a:gd name="connsiteY2-6" fmla="*/ 515566 h 515566"/>
              <a:gd name="connsiteX3-7" fmla="*/ 11984477 w 11984477"/>
              <a:gd name="connsiteY3-8" fmla="*/ 107004 h 515566"/>
              <a:gd name="connsiteX4-9" fmla="*/ 10953345 w 11984477"/>
              <a:gd name="connsiteY4-10" fmla="*/ 136187 h 515566"/>
              <a:gd name="connsiteX5-11" fmla="*/ 9202366 w 11984477"/>
              <a:gd name="connsiteY5-12" fmla="*/ 126460 h 515566"/>
              <a:gd name="connsiteX6-13" fmla="*/ 7431932 w 11984477"/>
              <a:gd name="connsiteY6-14" fmla="*/ 116732 h 515566"/>
              <a:gd name="connsiteX7-15" fmla="*/ 5321030 w 11984477"/>
              <a:gd name="connsiteY7-16" fmla="*/ 136187 h 515566"/>
              <a:gd name="connsiteX8-17" fmla="*/ 3482502 w 11984477"/>
              <a:gd name="connsiteY8-18" fmla="*/ 77821 h 515566"/>
              <a:gd name="connsiteX9-19" fmla="*/ 1595336 w 11984477"/>
              <a:gd name="connsiteY9-20" fmla="*/ 204281 h 515566"/>
              <a:gd name="connsiteX10-21" fmla="*/ 428017 w 11984477"/>
              <a:gd name="connsiteY10-22" fmla="*/ 184826 h 515566"/>
              <a:gd name="connsiteX11-23" fmla="*/ 0 w 11984477"/>
              <a:gd name="connsiteY11-24" fmla="*/ 0 h 515566"/>
              <a:gd name="connsiteX0-25" fmla="*/ 0 w 11984477"/>
              <a:gd name="connsiteY0-26" fmla="*/ 0 h 515566"/>
              <a:gd name="connsiteX1-27" fmla="*/ 0 w 11984477"/>
              <a:gd name="connsiteY1-28" fmla="*/ 515566 h 515566"/>
              <a:gd name="connsiteX2-29" fmla="*/ 11984477 w 11984477"/>
              <a:gd name="connsiteY2-30" fmla="*/ 515566 h 515566"/>
              <a:gd name="connsiteX3-31" fmla="*/ 11984477 w 11984477"/>
              <a:gd name="connsiteY3-32" fmla="*/ 107004 h 515566"/>
              <a:gd name="connsiteX4-33" fmla="*/ 10953345 w 11984477"/>
              <a:gd name="connsiteY4-34" fmla="*/ 136187 h 515566"/>
              <a:gd name="connsiteX5-35" fmla="*/ 9202366 w 11984477"/>
              <a:gd name="connsiteY5-36" fmla="*/ 126460 h 515566"/>
              <a:gd name="connsiteX6-37" fmla="*/ 7431932 w 11984477"/>
              <a:gd name="connsiteY6-38" fmla="*/ 116732 h 515566"/>
              <a:gd name="connsiteX7-39" fmla="*/ 5321030 w 11984477"/>
              <a:gd name="connsiteY7-40" fmla="*/ 136187 h 515566"/>
              <a:gd name="connsiteX8-41" fmla="*/ 3482502 w 11984477"/>
              <a:gd name="connsiteY8-42" fmla="*/ 77821 h 515566"/>
              <a:gd name="connsiteX9-43" fmla="*/ 1595336 w 11984477"/>
              <a:gd name="connsiteY9-44" fmla="*/ 204281 h 515566"/>
              <a:gd name="connsiteX10-45" fmla="*/ 428017 w 11984477"/>
              <a:gd name="connsiteY10-46" fmla="*/ 184826 h 515566"/>
              <a:gd name="connsiteX11-47" fmla="*/ 0 w 11984477"/>
              <a:gd name="connsiteY11-48" fmla="*/ 0 h 515566"/>
              <a:gd name="connsiteX0-49" fmla="*/ 0 w 11984477"/>
              <a:gd name="connsiteY0-50" fmla="*/ 0 h 515566"/>
              <a:gd name="connsiteX1-51" fmla="*/ 0 w 11984477"/>
              <a:gd name="connsiteY1-52" fmla="*/ 515566 h 515566"/>
              <a:gd name="connsiteX2-53" fmla="*/ 11984477 w 11984477"/>
              <a:gd name="connsiteY2-54" fmla="*/ 515566 h 515566"/>
              <a:gd name="connsiteX3-55" fmla="*/ 11984477 w 11984477"/>
              <a:gd name="connsiteY3-56" fmla="*/ 107004 h 515566"/>
              <a:gd name="connsiteX4-57" fmla="*/ 10953345 w 11984477"/>
              <a:gd name="connsiteY4-58" fmla="*/ 136187 h 515566"/>
              <a:gd name="connsiteX5-59" fmla="*/ 9202366 w 11984477"/>
              <a:gd name="connsiteY5-60" fmla="*/ 126460 h 515566"/>
              <a:gd name="connsiteX6-61" fmla="*/ 7431932 w 11984477"/>
              <a:gd name="connsiteY6-62" fmla="*/ 116732 h 515566"/>
              <a:gd name="connsiteX7-63" fmla="*/ 5321030 w 11984477"/>
              <a:gd name="connsiteY7-64" fmla="*/ 136187 h 515566"/>
              <a:gd name="connsiteX8-65" fmla="*/ 3482502 w 11984477"/>
              <a:gd name="connsiteY8-66" fmla="*/ 77821 h 515566"/>
              <a:gd name="connsiteX9-67" fmla="*/ 1595336 w 11984477"/>
              <a:gd name="connsiteY9-68" fmla="*/ 204281 h 515566"/>
              <a:gd name="connsiteX10-69" fmla="*/ 428017 w 11984477"/>
              <a:gd name="connsiteY10-70" fmla="*/ 184826 h 515566"/>
              <a:gd name="connsiteX11-71" fmla="*/ 0 w 11984477"/>
              <a:gd name="connsiteY11-72" fmla="*/ 0 h 515566"/>
              <a:gd name="connsiteX0-73" fmla="*/ 0 w 11984477"/>
              <a:gd name="connsiteY0-74" fmla="*/ 0 h 515566"/>
              <a:gd name="connsiteX1-75" fmla="*/ 0 w 11984477"/>
              <a:gd name="connsiteY1-76" fmla="*/ 515566 h 515566"/>
              <a:gd name="connsiteX2-77" fmla="*/ 11984477 w 11984477"/>
              <a:gd name="connsiteY2-78" fmla="*/ 515566 h 515566"/>
              <a:gd name="connsiteX3-79" fmla="*/ 11984477 w 11984477"/>
              <a:gd name="connsiteY3-80" fmla="*/ 107004 h 515566"/>
              <a:gd name="connsiteX4-81" fmla="*/ 10953345 w 11984477"/>
              <a:gd name="connsiteY4-82" fmla="*/ 136187 h 515566"/>
              <a:gd name="connsiteX5-83" fmla="*/ 9202366 w 11984477"/>
              <a:gd name="connsiteY5-84" fmla="*/ 126460 h 515566"/>
              <a:gd name="connsiteX6-85" fmla="*/ 7431932 w 11984477"/>
              <a:gd name="connsiteY6-86" fmla="*/ 116732 h 515566"/>
              <a:gd name="connsiteX7-87" fmla="*/ 5321030 w 11984477"/>
              <a:gd name="connsiteY7-88" fmla="*/ 136187 h 515566"/>
              <a:gd name="connsiteX8-89" fmla="*/ 3482502 w 11984477"/>
              <a:gd name="connsiteY8-90" fmla="*/ 77821 h 515566"/>
              <a:gd name="connsiteX9-91" fmla="*/ 1595336 w 11984477"/>
              <a:gd name="connsiteY9-92" fmla="*/ 204281 h 515566"/>
              <a:gd name="connsiteX10-93" fmla="*/ 428017 w 11984477"/>
              <a:gd name="connsiteY10-94" fmla="*/ 184826 h 515566"/>
              <a:gd name="connsiteX11-95" fmla="*/ 0 w 11984477"/>
              <a:gd name="connsiteY11-96" fmla="*/ 0 h 515566"/>
              <a:gd name="connsiteX0-97" fmla="*/ 0 w 11984477"/>
              <a:gd name="connsiteY0-98" fmla="*/ 0 h 515566"/>
              <a:gd name="connsiteX1-99" fmla="*/ 0 w 11984477"/>
              <a:gd name="connsiteY1-100" fmla="*/ 515566 h 515566"/>
              <a:gd name="connsiteX2-101" fmla="*/ 11984477 w 11984477"/>
              <a:gd name="connsiteY2-102" fmla="*/ 515566 h 515566"/>
              <a:gd name="connsiteX3-103" fmla="*/ 11984477 w 11984477"/>
              <a:gd name="connsiteY3-104" fmla="*/ 107004 h 515566"/>
              <a:gd name="connsiteX4-105" fmla="*/ 10953345 w 11984477"/>
              <a:gd name="connsiteY4-106" fmla="*/ 136187 h 515566"/>
              <a:gd name="connsiteX5-107" fmla="*/ 9202366 w 11984477"/>
              <a:gd name="connsiteY5-108" fmla="*/ 126460 h 515566"/>
              <a:gd name="connsiteX6-109" fmla="*/ 7431932 w 11984477"/>
              <a:gd name="connsiteY6-110" fmla="*/ 116732 h 515566"/>
              <a:gd name="connsiteX7-111" fmla="*/ 5321030 w 11984477"/>
              <a:gd name="connsiteY7-112" fmla="*/ 136187 h 515566"/>
              <a:gd name="connsiteX8-113" fmla="*/ 3482502 w 11984477"/>
              <a:gd name="connsiteY8-114" fmla="*/ 77821 h 515566"/>
              <a:gd name="connsiteX9-115" fmla="*/ 1595336 w 11984477"/>
              <a:gd name="connsiteY9-116" fmla="*/ 204281 h 515566"/>
              <a:gd name="connsiteX10-117" fmla="*/ 428017 w 11984477"/>
              <a:gd name="connsiteY10-118" fmla="*/ 184826 h 515566"/>
              <a:gd name="connsiteX11-119" fmla="*/ 0 w 11984477"/>
              <a:gd name="connsiteY11-120" fmla="*/ 0 h 515566"/>
              <a:gd name="connsiteX0-121" fmla="*/ 0 w 11984477"/>
              <a:gd name="connsiteY0-122" fmla="*/ 102916 h 618482"/>
              <a:gd name="connsiteX1-123" fmla="*/ 0 w 11984477"/>
              <a:gd name="connsiteY1-124" fmla="*/ 618482 h 618482"/>
              <a:gd name="connsiteX2-125" fmla="*/ 11984477 w 11984477"/>
              <a:gd name="connsiteY2-126" fmla="*/ 618482 h 618482"/>
              <a:gd name="connsiteX3-127" fmla="*/ 11984477 w 11984477"/>
              <a:gd name="connsiteY3-128" fmla="*/ 209920 h 618482"/>
              <a:gd name="connsiteX4-129" fmla="*/ 10953345 w 11984477"/>
              <a:gd name="connsiteY4-130" fmla="*/ 239103 h 618482"/>
              <a:gd name="connsiteX5-131" fmla="*/ 9202366 w 11984477"/>
              <a:gd name="connsiteY5-132" fmla="*/ 229376 h 618482"/>
              <a:gd name="connsiteX6-133" fmla="*/ 7431932 w 11984477"/>
              <a:gd name="connsiteY6-134" fmla="*/ 219648 h 618482"/>
              <a:gd name="connsiteX7-135" fmla="*/ 5321030 w 11984477"/>
              <a:gd name="connsiteY7-136" fmla="*/ 239103 h 618482"/>
              <a:gd name="connsiteX8-137" fmla="*/ 3482502 w 11984477"/>
              <a:gd name="connsiteY8-138" fmla="*/ 180737 h 618482"/>
              <a:gd name="connsiteX9-139" fmla="*/ 1595336 w 11984477"/>
              <a:gd name="connsiteY9-140" fmla="*/ 307197 h 618482"/>
              <a:gd name="connsiteX10-141" fmla="*/ 428017 w 11984477"/>
              <a:gd name="connsiteY10-142" fmla="*/ 287742 h 618482"/>
              <a:gd name="connsiteX11-143" fmla="*/ 0 w 11984477"/>
              <a:gd name="connsiteY11-144" fmla="*/ 102916 h 618482"/>
              <a:gd name="connsiteX0-145" fmla="*/ 0 w 11984477"/>
              <a:gd name="connsiteY0-146" fmla="*/ 102916 h 618482"/>
              <a:gd name="connsiteX1-147" fmla="*/ 0 w 11984477"/>
              <a:gd name="connsiteY1-148" fmla="*/ 618482 h 618482"/>
              <a:gd name="connsiteX2-149" fmla="*/ 11984477 w 11984477"/>
              <a:gd name="connsiteY2-150" fmla="*/ 618482 h 618482"/>
              <a:gd name="connsiteX3-151" fmla="*/ 11984477 w 11984477"/>
              <a:gd name="connsiteY3-152" fmla="*/ 209920 h 618482"/>
              <a:gd name="connsiteX4-153" fmla="*/ 10953345 w 11984477"/>
              <a:gd name="connsiteY4-154" fmla="*/ 239103 h 618482"/>
              <a:gd name="connsiteX5-155" fmla="*/ 9202366 w 11984477"/>
              <a:gd name="connsiteY5-156" fmla="*/ 229376 h 618482"/>
              <a:gd name="connsiteX6-157" fmla="*/ 7431932 w 11984477"/>
              <a:gd name="connsiteY6-158" fmla="*/ 219648 h 618482"/>
              <a:gd name="connsiteX7-159" fmla="*/ 5321030 w 11984477"/>
              <a:gd name="connsiteY7-160" fmla="*/ 239103 h 618482"/>
              <a:gd name="connsiteX8-161" fmla="*/ 3482502 w 11984477"/>
              <a:gd name="connsiteY8-162" fmla="*/ 180737 h 618482"/>
              <a:gd name="connsiteX9-163" fmla="*/ 1595336 w 11984477"/>
              <a:gd name="connsiteY9-164" fmla="*/ 307197 h 618482"/>
              <a:gd name="connsiteX10-165" fmla="*/ 428017 w 11984477"/>
              <a:gd name="connsiteY10-166" fmla="*/ 287742 h 618482"/>
              <a:gd name="connsiteX11-167" fmla="*/ 0 w 11984477"/>
              <a:gd name="connsiteY11-168" fmla="*/ 102916 h 618482"/>
              <a:gd name="connsiteX0-169" fmla="*/ 0 w 11984477"/>
              <a:gd name="connsiteY0-170" fmla="*/ 102916 h 618482"/>
              <a:gd name="connsiteX1-171" fmla="*/ 0 w 11984477"/>
              <a:gd name="connsiteY1-172" fmla="*/ 618482 h 618482"/>
              <a:gd name="connsiteX2-173" fmla="*/ 11984477 w 11984477"/>
              <a:gd name="connsiteY2-174" fmla="*/ 618482 h 618482"/>
              <a:gd name="connsiteX3-175" fmla="*/ 11984477 w 11984477"/>
              <a:gd name="connsiteY3-176" fmla="*/ 209920 h 618482"/>
              <a:gd name="connsiteX4-177" fmla="*/ 10953345 w 11984477"/>
              <a:gd name="connsiteY4-178" fmla="*/ 239103 h 618482"/>
              <a:gd name="connsiteX5-179" fmla="*/ 9202366 w 11984477"/>
              <a:gd name="connsiteY5-180" fmla="*/ 229376 h 618482"/>
              <a:gd name="connsiteX6-181" fmla="*/ 7431932 w 11984477"/>
              <a:gd name="connsiteY6-182" fmla="*/ 219648 h 618482"/>
              <a:gd name="connsiteX7-183" fmla="*/ 5321030 w 11984477"/>
              <a:gd name="connsiteY7-184" fmla="*/ 239103 h 618482"/>
              <a:gd name="connsiteX8-185" fmla="*/ 3482502 w 11984477"/>
              <a:gd name="connsiteY8-186" fmla="*/ 180737 h 618482"/>
              <a:gd name="connsiteX9-187" fmla="*/ 1595336 w 11984477"/>
              <a:gd name="connsiteY9-188" fmla="*/ 307197 h 618482"/>
              <a:gd name="connsiteX10-189" fmla="*/ 428017 w 11984477"/>
              <a:gd name="connsiteY10-190" fmla="*/ 287742 h 618482"/>
              <a:gd name="connsiteX11-191" fmla="*/ 0 w 11984477"/>
              <a:gd name="connsiteY11-192" fmla="*/ 102916 h 618482"/>
              <a:gd name="connsiteX0-193" fmla="*/ 0 w 11984477"/>
              <a:gd name="connsiteY0-194" fmla="*/ 102916 h 618482"/>
              <a:gd name="connsiteX1-195" fmla="*/ 0 w 11984477"/>
              <a:gd name="connsiteY1-196" fmla="*/ 618482 h 618482"/>
              <a:gd name="connsiteX2-197" fmla="*/ 11984477 w 11984477"/>
              <a:gd name="connsiteY2-198" fmla="*/ 618482 h 618482"/>
              <a:gd name="connsiteX3-199" fmla="*/ 11984477 w 11984477"/>
              <a:gd name="connsiteY3-200" fmla="*/ 209920 h 618482"/>
              <a:gd name="connsiteX4-201" fmla="*/ 10953345 w 11984477"/>
              <a:gd name="connsiteY4-202" fmla="*/ 239103 h 618482"/>
              <a:gd name="connsiteX5-203" fmla="*/ 9202366 w 11984477"/>
              <a:gd name="connsiteY5-204" fmla="*/ 229376 h 618482"/>
              <a:gd name="connsiteX6-205" fmla="*/ 7431932 w 11984477"/>
              <a:gd name="connsiteY6-206" fmla="*/ 219648 h 618482"/>
              <a:gd name="connsiteX7-207" fmla="*/ 5321030 w 11984477"/>
              <a:gd name="connsiteY7-208" fmla="*/ 239103 h 618482"/>
              <a:gd name="connsiteX8-209" fmla="*/ 3482502 w 11984477"/>
              <a:gd name="connsiteY8-210" fmla="*/ 180737 h 618482"/>
              <a:gd name="connsiteX9-211" fmla="*/ 1595336 w 11984477"/>
              <a:gd name="connsiteY9-212" fmla="*/ 307197 h 618482"/>
              <a:gd name="connsiteX10-213" fmla="*/ 428017 w 11984477"/>
              <a:gd name="connsiteY10-214" fmla="*/ 287742 h 618482"/>
              <a:gd name="connsiteX11-215" fmla="*/ 0 w 11984477"/>
              <a:gd name="connsiteY11-216" fmla="*/ 102916 h 618482"/>
              <a:gd name="connsiteX0-217" fmla="*/ 0 w 11984477"/>
              <a:gd name="connsiteY0-218" fmla="*/ 140072 h 655638"/>
              <a:gd name="connsiteX1-219" fmla="*/ 0 w 11984477"/>
              <a:gd name="connsiteY1-220" fmla="*/ 655638 h 655638"/>
              <a:gd name="connsiteX2-221" fmla="*/ 11984477 w 11984477"/>
              <a:gd name="connsiteY2-222" fmla="*/ 655638 h 655638"/>
              <a:gd name="connsiteX3-223" fmla="*/ 11984477 w 11984477"/>
              <a:gd name="connsiteY3-224" fmla="*/ 247076 h 655638"/>
              <a:gd name="connsiteX4-225" fmla="*/ 10953345 w 11984477"/>
              <a:gd name="connsiteY4-226" fmla="*/ 276259 h 655638"/>
              <a:gd name="connsiteX5-227" fmla="*/ 9202366 w 11984477"/>
              <a:gd name="connsiteY5-228" fmla="*/ 266532 h 655638"/>
              <a:gd name="connsiteX6-229" fmla="*/ 7431932 w 11984477"/>
              <a:gd name="connsiteY6-230" fmla="*/ 256804 h 655638"/>
              <a:gd name="connsiteX7-231" fmla="*/ 5321030 w 11984477"/>
              <a:gd name="connsiteY7-232" fmla="*/ 276259 h 655638"/>
              <a:gd name="connsiteX8-233" fmla="*/ 3482502 w 11984477"/>
              <a:gd name="connsiteY8-234" fmla="*/ 217893 h 655638"/>
              <a:gd name="connsiteX9-235" fmla="*/ 1595336 w 11984477"/>
              <a:gd name="connsiteY9-236" fmla="*/ 344353 h 655638"/>
              <a:gd name="connsiteX10-237" fmla="*/ 428017 w 11984477"/>
              <a:gd name="connsiteY10-238" fmla="*/ 324898 h 655638"/>
              <a:gd name="connsiteX11-239" fmla="*/ 0 w 11984477"/>
              <a:gd name="connsiteY11-240" fmla="*/ 140072 h 655638"/>
              <a:gd name="connsiteX0-241" fmla="*/ 0 w 11984477"/>
              <a:gd name="connsiteY0-242" fmla="*/ 140072 h 655638"/>
              <a:gd name="connsiteX1-243" fmla="*/ 0 w 11984477"/>
              <a:gd name="connsiteY1-244" fmla="*/ 655638 h 655638"/>
              <a:gd name="connsiteX2-245" fmla="*/ 11984477 w 11984477"/>
              <a:gd name="connsiteY2-246" fmla="*/ 655638 h 655638"/>
              <a:gd name="connsiteX3-247" fmla="*/ 11984477 w 11984477"/>
              <a:gd name="connsiteY3-248" fmla="*/ 247076 h 655638"/>
              <a:gd name="connsiteX4-249" fmla="*/ 10953345 w 11984477"/>
              <a:gd name="connsiteY4-250" fmla="*/ 276259 h 655638"/>
              <a:gd name="connsiteX5-251" fmla="*/ 9202366 w 11984477"/>
              <a:gd name="connsiteY5-252" fmla="*/ 266532 h 655638"/>
              <a:gd name="connsiteX6-253" fmla="*/ 7431932 w 11984477"/>
              <a:gd name="connsiteY6-254" fmla="*/ 256804 h 655638"/>
              <a:gd name="connsiteX7-255" fmla="*/ 5321030 w 11984477"/>
              <a:gd name="connsiteY7-256" fmla="*/ 276259 h 655638"/>
              <a:gd name="connsiteX8-257" fmla="*/ 3482502 w 11984477"/>
              <a:gd name="connsiteY8-258" fmla="*/ 217893 h 655638"/>
              <a:gd name="connsiteX9-259" fmla="*/ 1595336 w 11984477"/>
              <a:gd name="connsiteY9-260" fmla="*/ 344353 h 655638"/>
              <a:gd name="connsiteX10-261" fmla="*/ 428017 w 11984477"/>
              <a:gd name="connsiteY10-262" fmla="*/ 324898 h 655638"/>
              <a:gd name="connsiteX11-263" fmla="*/ 0 w 11984477"/>
              <a:gd name="connsiteY11-264" fmla="*/ 140072 h 655638"/>
              <a:gd name="connsiteX0-265" fmla="*/ 0 w 11984477"/>
              <a:gd name="connsiteY0-266" fmla="*/ 140072 h 655638"/>
              <a:gd name="connsiteX1-267" fmla="*/ 0 w 11984477"/>
              <a:gd name="connsiteY1-268" fmla="*/ 655638 h 655638"/>
              <a:gd name="connsiteX2-269" fmla="*/ 11984477 w 11984477"/>
              <a:gd name="connsiteY2-270" fmla="*/ 655638 h 655638"/>
              <a:gd name="connsiteX3-271" fmla="*/ 11984477 w 11984477"/>
              <a:gd name="connsiteY3-272" fmla="*/ 247076 h 655638"/>
              <a:gd name="connsiteX4-273" fmla="*/ 10953345 w 11984477"/>
              <a:gd name="connsiteY4-274" fmla="*/ 276259 h 655638"/>
              <a:gd name="connsiteX5-275" fmla="*/ 9202366 w 11984477"/>
              <a:gd name="connsiteY5-276" fmla="*/ 266532 h 655638"/>
              <a:gd name="connsiteX6-277" fmla="*/ 7431932 w 11984477"/>
              <a:gd name="connsiteY6-278" fmla="*/ 256804 h 655638"/>
              <a:gd name="connsiteX7-279" fmla="*/ 5321030 w 11984477"/>
              <a:gd name="connsiteY7-280" fmla="*/ 276259 h 655638"/>
              <a:gd name="connsiteX8-281" fmla="*/ 3482502 w 11984477"/>
              <a:gd name="connsiteY8-282" fmla="*/ 217893 h 655638"/>
              <a:gd name="connsiteX9-283" fmla="*/ 1595336 w 11984477"/>
              <a:gd name="connsiteY9-284" fmla="*/ 344353 h 655638"/>
              <a:gd name="connsiteX10-285" fmla="*/ 428017 w 11984477"/>
              <a:gd name="connsiteY10-286" fmla="*/ 324898 h 655638"/>
              <a:gd name="connsiteX11-287" fmla="*/ 0 w 11984477"/>
              <a:gd name="connsiteY11-288" fmla="*/ 140072 h 655638"/>
              <a:gd name="connsiteX0-289" fmla="*/ 0 w 11984477"/>
              <a:gd name="connsiteY0-290" fmla="*/ 140072 h 655638"/>
              <a:gd name="connsiteX1-291" fmla="*/ 0 w 11984477"/>
              <a:gd name="connsiteY1-292" fmla="*/ 655638 h 655638"/>
              <a:gd name="connsiteX2-293" fmla="*/ 11984477 w 11984477"/>
              <a:gd name="connsiteY2-294" fmla="*/ 655638 h 655638"/>
              <a:gd name="connsiteX3-295" fmla="*/ 11984477 w 11984477"/>
              <a:gd name="connsiteY3-296" fmla="*/ 247076 h 655638"/>
              <a:gd name="connsiteX4-297" fmla="*/ 10953345 w 11984477"/>
              <a:gd name="connsiteY4-298" fmla="*/ 276259 h 655638"/>
              <a:gd name="connsiteX5-299" fmla="*/ 9202366 w 11984477"/>
              <a:gd name="connsiteY5-300" fmla="*/ 266532 h 655638"/>
              <a:gd name="connsiteX6-301" fmla="*/ 7431932 w 11984477"/>
              <a:gd name="connsiteY6-302" fmla="*/ 256804 h 655638"/>
              <a:gd name="connsiteX7-303" fmla="*/ 5321030 w 11984477"/>
              <a:gd name="connsiteY7-304" fmla="*/ 276259 h 655638"/>
              <a:gd name="connsiteX8-305" fmla="*/ 3482502 w 11984477"/>
              <a:gd name="connsiteY8-306" fmla="*/ 217893 h 655638"/>
              <a:gd name="connsiteX9-307" fmla="*/ 1595336 w 11984477"/>
              <a:gd name="connsiteY9-308" fmla="*/ 344353 h 655638"/>
              <a:gd name="connsiteX10-309" fmla="*/ 428017 w 11984477"/>
              <a:gd name="connsiteY10-310" fmla="*/ 324898 h 655638"/>
              <a:gd name="connsiteX11-311" fmla="*/ 0 w 11984477"/>
              <a:gd name="connsiteY11-312" fmla="*/ 140072 h 655638"/>
              <a:gd name="connsiteX0-313" fmla="*/ 0 w 11984477"/>
              <a:gd name="connsiteY0-314" fmla="*/ 140072 h 655638"/>
              <a:gd name="connsiteX1-315" fmla="*/ 0 w 11984477"/>
              <a:gd name="connsiteY1-316" fmla="*/ 655638 h 655638"/>
              <a:gd name="connsiteX2-317" fmla="*/ 11984477 w 11984477"/>
              <a:gd name="connsiteY2-318" fmla="*/ 655638 h 655638"/>
              <a:gd name="connsiteX3-319" fmla="*/ 11984477 w 11984477"/>
              <a:gd name="connsiteY3-320" fmla="*/ 247076 h 655638"/>
              <a:gd name="connsiteX4-321" fmla="*/ 10953345 w 11984477"/>
              <a:gd name="connsiteY4-322" fmla="*/ 276259 h 655638"/>
              <a:gd name="connsiteX5-323" fmla="*/ 9202366 w 11984477"/>
              <a:gd name="connsiteY5-324" fmla="*/ 266532 h 655638"/>
              <a:gd name="connsiteX6-325" fmla="*/ 7431932 w 11984477"/>
              <a:gd name="connsiteY6-326" fmla="*/ 256804 h 655638"/>
              <a:gd name="connsiteX7-327" fmla="*/ 5321030 w 11984477"/>
              <a:gd name="connsiteY7-328" fmla="*/ 276259 h 655638"/>
              <a:gd name="connsiteX8-329" fmla="*/ 3482502 w 11984477"/>
              <a:gd name="connsiteY8-330" fmla="*/ 217893 h 655638"/>
              <a:gd name="connsiteX9-331" fmla="*/ 1595336 w 11984477"/>
              <a:gd name="connsiteY9-332" fmla="*/ 344353 h 655638"/>
              <a:gd name="connsiteX10-333" fmla="*/ 428017 w 11984477"/>
              <a:gd name="connsiteY10-334" fmla="*/ 324898 h 655638"/>
              <a:gd name="connsiteX11-335" fmla="*/ 0 w 11984477"/>
              <a:gd name="connsiteY11-336" fmla="*/ 140072 h 655638"/>
              <a:gd name="connsiteX0-337" fmla="*/ 0 w 11984477"/>
              <a:gd name="connsiteY0-338" fmla="*/ 140072 h 655638"/>
              <a:gd name="connsiteX1-339" fmla="*/ 0 w 11984477"/>
              <a:gd name="connsiteY1-340" fmla="*/ 655638 h 655638"/>
              <a:gd name="connsiteX2-341" fmla="*/ 11984477 w 11984477"/>
              <a:gd name="connsiteY2-342" fmla="*/ 655638 h 655638"/>
              <a:gd name="connsiteX3-343" fmla="*/ 11984477 w 11984477"/>
              <a:gd name="connsiteY3-344" fmla="*/ 247076 h 655638"/>
              <a:gd name="connsiteX4-345" fmla="*/ 10953345 w 11984477"/>
              <a:gd name="connsiteY4-346" fmla="*/ 276259 h 655638"/>
              <a:gd name="connsiteX5-347" fmla="*/ 9202366 w 11984477"/>
              <a:gd name="connsiteY5-348" fmla="*/ 266532 h 655638"/>
              <a:gd name="connsiteX6-349" fmla="*/ 7431932 w 11984477"/>
              <a:gd name="connsiteY6-350" fmla="*/ 256804 h 655638"/>
              <a:gd name="connsiteX7-351" fmla="*/ 5321030 w 11984477"/>
              <a:gd name="connsiteY7-352" fmla="*/ 276259 h 655638"/>
              <a:gd name="connsiteX8-353" fmla="*/ 3482502 w 11984477"/>
              <a:gd name="connsiteY8-354" fmla="*/ 217893 h 655638"/>
              <a:gd name="connsiteX9-355" fmla="*/ 1595336 w 11984477"/>
              <a:gd name="connsiteY9-356" fmla="*/ 344353 h 655638"/>
              <a:gd name="connsiteX10-357" fmla="*/ 428017 w 11984477"/>
              <a:gd name="connsiteY10-358" fmla="*/ 324898 h 655638"/>
              <a:gd name="connsiteX11-359" fmla="*/ 0 w 11984477"/>
              <a:gd name="connsiteY11-360" fmla="*/ 140072 h 655638"/>
              <a:gd name="connsiteX0-361" fmla="*/ 0 w 11984477"/>
              <a:gd name="connsiteY0-362" fmla="*/ 140072 h 655638"/>
              <a:gd name="connsiteX1-363" fmla="*/ 0 w 11984477"/>
              <a:gd name="connsiteY1-364" fmla="*/ 655638 h 655638"/>
              <a:gd name="connsiteX2-365" fmla="*/ 11984477 w 11984477"/>
              <a:gd name="connsiteY2-366" fmla="*/ 655638 h 655638"/>
              <a:gd name="connsiteX3-367" fmla="*/ 11984477 w 11984477"/>
              <a:gd name="connsiteY3-368" fmla="*/ 247076 h 655638"/>
              <a:gd name="connsiteX4-369" fmla="*/ 10953345 w 11984477"/>
              <a:gd name="connsiteY4-370" fmla="*/ 276259 h 655638"/>
              <a:gd name="connsiteX5-371" fmla="*/ 9202366 w 11984477"/>
              <a:gd name="connsiteY5-372" fmla="*/ 266532 h 655638"/>
              <a:gd name="connsiteX6-373" fmla="*/ 7431932 w 11984477"/>
              <a:gd name="connsiteY6-374" fmla="*/ 256804 h 655638"/>
              <a:gd name="connsiteX7-375" fmla="*/ 5321030 w 11984477"/>
              <a:gd name="connsiteY7-376" fmla="*/ 276259 h 655638"/>
              <a:gd name="connsiteX8-377" fmla="*/ 3482502 w 11984477"/>
              <a:gd name="connsiteY8-378" fmla="*/ 217893 h 655638"/>
              <a:gd name="connsiteX9-379" fmla="*/ 1595336 w 11984477"/>
              <a:gd name="connsiteY9-380" fmla="*/ 344353 h 655638"/>
              <a:gd name="connsiteX10-381" fmla="*/ 428017 w 11984477"/>
              <a:gd name="connsiteY10-382" fmla="*/ 324898 h 655638"/>
              <a:gd name="connsiteX11-383" fmla="*/ 0 w 11984477"/>
              <a:gd name="connsiteY11-384" fmla="*/ 140072 h 655638"/>
              <a:gd name="connsiteX0-385" fmla="*/ 0 w 11984477"/>
              <a:gd name="connsiteY0-386" fmla="*/ 147628 h 663194"/>
              <a:gd name="connsiteX1-387" fmla="*/ 0 w 11984477"/>
              <a:gd name="connsiteY1-388" fmla="*/ 663194 h 663194"/>
              <a:gd name="connsiteX2-389" fmla="*/ 11984477 w 11984477"/>
              <a:gd name="connsiteY2-390" fmla="*/ 663194 h 663194"/>
              <a:gd name="connsiteX3-391" fmla="*/ 11984477 w 11984477"/>
              <a:gd name="connsiteY3-392" fmla="*/ 254632 h 663194"/>
              <a:gd name="connsiteX4-393" fmla="*/ 10943820 w 11984477"/>
              <a:gd name="connsiteY4-394" fmla="*/ 255240 h 663194"/>
              <a:gd name="connsiteX5-395" fmla="*/ 9202366 w 11984477"/>
              <a:gd name="connsiteY5-396" fmla="*/ 274088 h 663194"/>
              <a:gd name="connsiteX6-397" fmla="*/ 7431932 w 11984477"/>
              <a:gd name="connsiteY6-398" fmla="*/ 264360 h 663194"/>
              <a:gd name="connsiteX7-399" fmla="*/ 5321030 w 11984477"/>
              <a:gd name="connsiteY7-400" fmla="*/ 283815 h 663194"/>
              <a:gd name="connsiteX8-401" fmla="*/ 3482502 w 11984477"/>
              <a:gd name="connsiteY8-402" fmla="*/ 225449 h 663194"/>
              <a:gd name="connsiteX9-403" fmla="*/ 1595336 w 11984477"/>
              <a:gd name="connsiteY9-404" fmla="*/ 351909 h 663194"/>
              <a:gd name="connsiteX10-405" fmla="*/ 428017 w 11984477"/>
              <a:gd name="connsiteY10-406" fmla="*/ 332454 h 663194"/>
              <a:gd name="connsiteX11-407" fmla="*/ 0 w 11984477"/>
              <a:gd name="connsiteY11-408" fmla="*/ 147628 h 663194"/>
              <a:gd name="connsiteX0-409" fmla="*/ 0 w 11984477"/>
              <a:gd name="connsiteY0-410" fmla="*/ 147628 h 663194"/>
              <a:gd name="connsiteX1-411" fmla="*/ 0 w 11984477"/>
              <a:gd name="connsiteY1-412" fmla="*/ 663194 h 663194"/>
              <a:gd name="connsiteX2-413" fmla="*/ 11984477 w 11984477"/>
              <a:gd name="connsiteY2-414" fmla="*/ 663194 h 663194"/>
              <a:gd name="connsiteX3-415" fmla="*/ 11984477 w 11984477"/>
              <a:gd name="connsiteY3-416" fmla="*/ 254632 h 663194"/>
              <a:gd name="connsiteX4-417" fmla="*/ 10943820 w 11984477"/>
              <a:gd name="connsiteY4-418" fmla="*/ 255240 h 663194"/>
              <a:gd name="connsiteX5-419" fmla="*/ 9202366 w 11984477"/>
              <a:gd name="connsiteY5-420" fmla="*/ 274088 h 663194"/>
              <a:gd name="connsiteX6-421" fmla="*/ 7431932 w 11984477"/>
              <a:gd name="connsiteY6-422" fmla="*/ 264360 h 663194"/>
              <a:gd name="connsiteX7-423" fmla="*/ 5321030 w 11984477"/>
              <a:gd name="connsiteY7-424" fmla="*/ 283815 h 663194"/>
              <a:gd name="connsiteX8-425" fmla="*/ 3482502 w 11984477"/>
              <a:gd name="connsiteY8-426" fmla="*/ 225449 h 663194"/>
              <a:gd name="connsiteX9-427" fmla="*/ 1595336 w 11984477"/>
              <a:gd name="connsiteY9-428" fmla="*/ 351909 h 663194"/>
              <a:gd name="connsiteX10-429" fmla="*/ 428017 w 11984477"/>
              <a:gd name="connsiteY10-430" fmla="*/ 332454 h 663194"/>
              <a:gd name="connsiteX11-431" fmla="*/ 0 w 11984477"/>
              <a:gd name="connsiteY11-432" fmla="*/ 147628 h 663194"/>
              <a:gd name="connsiteX0-433" fmla="*/ 0 w 11984477"/>
              <a:gd name="connsiteY0-434" fmla="*/ 140073 h 655639"/>
              <a:gd name="connsiteX1-435" fmla="*/ 0 w 11984477"/>
              <a:gd name="connsiteY1-436" fmla="*/ 655639 h 655639"/>
              <a:gd name="connsiteX2-437" fmla="*/ 11984477 w 11984477"/>
              <a:gd name="connsiteY2-438" fmla="*/ 655639 h 655639"/>
              <a:gd name="connsiteX3-439" fmla="*/ 11984477 w 11984477"/>
              <a:gd name="connsiteY3-440" fmla="*/ 247077 h 655639"/>
              <a:gd name="connsiteX4-441" fmla="*/ 10943820 w 11984477"/>
              <a:gd name="connsiteY4-442" fmla="*/ 247685 h 655639"/>
              <a:gd name="connsiteX5-443" fmla="*/ 9202366 w 11984477"/>
              <a:gd name="connsiteY5-444" fmla="*/ 266533 h 655639"/>
              <a:gd name="connsiteX6-445" fmla="*/ 7431932 w 11984477"/>
              <a:gd name="connsiteY6-446" fmla="*/ 256805 h 655639"/>
              <a:gd name="connsiteX7-447" fmla="*/ 5321030 w 11984477"/>
              <a:gd name="connsiteY7-448" fmla="*/ 276260 h 655639"/>
              <a:gd name="connsiteX8-449" fmla="*/ 3482502 w 11984477"/>
              <a:gd name="connsiteY8-450" fmla="*/ 217894 h 655639"/>
              <a:gd name="connsiteX9-451" fmla="*/ 1595336 w 11984477"/>
              <a:gd name="connsiteY9-452" fmla="*/ 344354 h 655639"/>
              <a:gd name="connsiteX10-453" fmla="*/ 428017 w 11984477"/>
              <a:gd name="connsiteY10-454" fmla="*/ 324899 h 655639"/>
              <a:gd name="connsiteX11-455" fmla="*/ 0 w 11984477"/>
              <a:gd name="connsiteY11-456" fmla="*/ 140073 h 655639"/>
              <a:gd name="connsiteX0-457" fmla="*/ 0 w 11984477"/>
              <a:gd name="connsiteY0-458" fmla="*/ 140073 h 655639"/>
              <a:gd name="connsiteX1-459" fmla="*/ 0 w 11984477"/>
              <a:gd name="connsiteY1-460" fmla="*/ 655639 h 655639"/>
              <a:gd name="connsiteX2-461" fmla="*/ 11984477 w 11984477"/>
              <a:gd name="connsiteY2-462" fmla="*/ 655639 h 655639"/>
              <a:gd name="connsiteX3-463" fmla="*/ 11984477 w 11984477"/>
              <a:gd name="connsiteY3-464" fmla="*/ 247077 h 655639"/>
              <a:gd name="connsiteX4-465" fmla="*/ 10943820 w 11984477"/>
              <a:gd name="connsiteY4-466" fmla="*/ 247685 h 655639"/>
              <a:gd name="connsiteX5-467" fmla="*/ 9202366 w 11984477"/>
              <a:gd name="connsiteY5-468" fmla="*/ 266533 h 655639"/>
              <a:gd name="connsiteX6-469" fmla="*/ 7431932 w 11984477"/>
              <a:gd name="connsiteY6-470" fmla="*/ 256805 h 655639"/>
              <a:gd name="connsiteX7-471" fmla="*/ 5321030 w 11984477"/>
              <a:gd name="connsiteY7-472" fmla="*/ 276260 h 655639"/>
              <a:gd name="connsiteX8-473" fmla="*/ 3482502 w 11984477"/>
              <a:gd name="connsiteY8-474" fmla="*/ 217894 h 655639"/>
              <a:gd name="connsiteX9-475" fmla="*/ 1595336 w 11984477"/>
              <a:gd name="connsiteY9-476" fmla="*/ 344354 h 655639"/>
              <a:gd name="connsiteX10-477" fmla="*/ 428017 w 11984477"/>
              <a:gd name="connsiteY10-478" fmla="*/ 324899 h 655639"/>
              <a:gd name="connsiteX11-479" fmla="*/ 0 w 11984477"/>
              <a:gd name="connsiteY11-480" fmla="*/ 140073 h 655639"/>
              <a:gd name="connsiteX0-481" fmla="*/ 0 w 11984477"/>
              <a:gd name="connsiteY0-482" fmla="*/ 151777 h 667343"/>
              <a:gd name="connsiteX1-483" fmla="*/ 0 w 11984477"/>
              <a:gd name="connsiteY1-484" fmla="*/ 667343 h 667343"/>
              <a:gd name="connsiteX2-485" fmla="*/ 11984477 w 11984477"/>
              <a:gd name="connsiteY2-486" fmla="*/ 667343 h 667343"/>
              <a:gd name="connsiteX3-487" fmla="*/ 11984477 w 11984477"/>
              <a:gd name="connsiteY3-488" fmla="*/ 258781 h 667343"/>
              <a:gd name="connsiteX4-489" fmla="*/ 10943820 w 11984477"/>
              <a:gd name="connsiteY4-490" fmla="*/ 259389 h 667343"/>
              <a:gd name="connsiteX5-491" fmla="*/ 9202366 w 11984477"/>
              <a:gd name="connsiteY5-492" fmla="*/ 278237 h 667343"/>
              <a:gd name="connsiteX6-493" fmla="*/ 7431932 w 11984477"/>
              <a:gd name="connsiteY6-494" fmla="*/ 268509 h 667343"/>
              <a:gd name="connsiteX7-495" fmla="*/ 5314680 w 11984477"/>
              <a:gd name="connsiteY7-496" fmla="*/ 268914 h 667343"/>
              <a:gd name="connsiteX8-497" fmla="*/ 3482502 w 11984477"/>
              <a:gd name="connsiteY8-498" fmla="*/ 229598 h 667343"/>
              <a:gd name="connsiteX9-499" fmla="*/ 1595336 w 11984477"/>
              <a:gd name="connsiteY9-500" fmla="*/ 356058 h 667343"/>
              <a:gd name="connsiteX10-501" fmla="*/ 428017 w 11984477"/>
              <a:gd name="connsiteY10-502" fmla="*/ 336603 h 667343"/>
              <a:gd name="connsiteX11-503" fmla="*/ 0 w 11984477"/>
              <a:gd name="connsiteY11-504" fmla="*/ 151777 h 667343"/>
              <a:gd name="connsiteX0-505" fmla="*/ 0 w 11984477"/>
              <a:gd name="connsiteY0-506" fmla="*/ 151777 h 667343"/>
              <a:gd name="connsiteX1-507" fmla="*/ 0 w 11984477"/>
              <a:gd name="connsiteY1-508" fmla="*/ 667343 h 667343"/>
              <a:gd name="connsiteX2-509" fmla="*/ 11984477 w 11984477"/>
              <a:gd name="connsiteY2-510" fmla="*/ 667343 h 667343"/>
              <a:gd name="connsiteX3-511" fmla="*/ 11984477 w 11984477"/>
              <a:gd name="connsiteY3-512" fmla="*/ 258781 h 667343"/>
              <a:gd name="connsiteX4-513" fmla="*/ 10943820 w 11984477"/>
              <a:gd name="connsiteY4-514" fmla="*/ 259389 h 667343"/>
              <a:gd name="connsiteX5-515" fmla="*/ 9202366 w 11984477"/>
              <a:gd name="connsiteY5-516" fmla="*/ 278237 h 667343"/>
              <a:gd name="connsiteX6-517" fmla="*/ 7431932 w 11984477"/>
              <a:gd name="connsiteY6-518" fmla="*/ 268509 h 667343"/>
              <a:gd name="connsiteX7-519" fmla="*/ 5314680 w 11984477"/>
              <a:gd name="connsiteY7-520" fmla="*/ 268914 h 667343"/>
              <a:gd name="connsiteX8-521" fmla="*/ 3482502 w 11984477"/>
              <a:gd name="connsiteY8-522" fmla="*/ 229598 h 667343"/>
              <a:gd name="connsiteX9-523" fmla="*/ 1595336 w 11984477"/>
              <a:gd name="connsiteY9-524" fmla="*/ 356058 h 667343"/>
              <a:gd name="connsiteX10-525" fmla="*/ 428017 w 11984477"/>
              <a:gd name="connsiteY10-526" fmla="*/ 336603 h 667343"/>
              <a:gd name="connsiteX11-527" fmla="*/ 0 w 11984477"/>
              <a:gd name="connsiteY11-528" fmla="*/ 151777 h 667343"/>
              <a:gd name="connsiteX0-529" fmla="*/ 0 w 11984477"/>
              <a:gd name="connsiteY0-530" fmla="*/ 155749 h 671315"/>
              <a:gd name="connsiteX1-531" fmla="*/ 0 w 11984477"/>
              <a:gd name="connsiteY1-532" fmla="*/ 671315 h 671315"/>
              <a:gd name="connsiteX2-533" fmla="*/ 11984477 w 11984477"/>
              <a:gd name="connsiteY2-534" fmla="*/ 671315 h 671315"/>
              <a:gd name="connsiteX3-535" fmla="*/ 11984477 w 11984477"/>
              <a:gd name="connsiteY3-536" fmla="*/ 262753 h 671315"/>
              <a:gd name="connsiteX4-537" fmla="*/ 10943820 w 11984477"/>
              <a:gd name="connsiteY4-538" fmla="*/ 263361 h 671315"/>
              <a:gd name="connsiteX5-539" fmla="*/ 9202366 w 11984477"/>
              <a:gd name="connsiteY5-540" fmla="*/ 282209 h 671315"/>
              <a:gd name="connsiteX6-541" fmla="*/ 7431932 w 11984477"/>
              <a:gd name="connsiteY6-542" fmla="*/ 272481 h 671315"/>
              <a:gd name="connsiteX7-543" fmla="*/ 5308330 w 11984477"/>
              <a:gd name="connsiteY7-544" fmla="*/ 266536 h 671315"/>
              <a:gd name="connsiteX8-545" fmla="*/ 3482502 w 11984477"/>
              <a:gd name="connsiteY8-546" fmla="*/ 233570 h 671315"/>
              <a:gd name="connsiteX9-547" fmla="*/ 1595336 w 11984477"/>
              <a:gd name="connsiteY9-548" fmla="*/ 360030 h 671315"/>
              <a:gd name="connsiteX10-549" fmla="*/ 428017 w 11984477"/>
              <a:gd name="connsiteY10-550" fmla="*/ 340575 h 671315"/>
              <a:gd name="connsiteX11-551" fmla="*/ 0 w 11984477"/>
              <a:gd name="connsiteY11-552" fmla="*/ 155749 h 671315"/>
              <a:gd name="connsiteX0-553" fmla="*/ 0 w 11984477"/>
              <a:gd name="connsiteY0-554" fmla="*/ 155749 h 671315"/>
              <a:gd name="connsiteX1-555" fmla="*/ 0 w 11984477"/>
              <a:gd name="connsiteY1-556" fmla="*/ 671315 h 671315"/>
              <a:gd name="connsiteX2-557" fmla="*/ 11984477 w 11984477"/>
              <a:gd name="connsiteY2-558" fmla="*/ 671315 h 671315"/>
              <a:gd name="connsiteX3-559" fmla="*/ 11984477 w 11984477"/>
              <a:gd name="connsiteY3-560" fmla="*/ 262753 h 671315"/>
              <a:gd name="connsiteX4-561" fmla="*/ 10943820 w 11984477"/>
              <a:gd name="connsiteY4-562" fmla="*/ 263361 h 671315"/>
              <a:gd name="connsiteX5-563" fmla="*/ 9183316 w 11984477"/>
              <a:gd name="connsiteY5-564" fmla="*/ 256809 h 671315"/>
              <a:gd name="connsiteX6-565" fmla="*/ 7431932 w 11984477"/>
              <a:gd name="connsiteY6-566" fmla="*/ 272481 h 671315"/>
              <a:gd name="connsiteX7-567" fmla="*/ 5308330 w 11984477"/>
              <a:gd name="connsiteY7-568" fmla="*/ 266536 h 671315"/>
              <a:gd name="connsiteX8-569" fmla="*/ 3482502 w 11984477"/>
              <a:gd name="connsiteY8-570" fmla="*/ 233570 h 671315"/>
              <a:gd name="connsiteX9-571" fmla="*/ 1595336 w 11984477"/>
              <a:gd name="connsiteY9-572" fmla="*/ 360030 h 671315"/>
              <a:gd name="connsiteX10-573" fmla="*/ 428017 w 11984477"/>
              <a:gd name="connsiteY10-574" fmla="*/ 340575 h 671315"/>
              <a:gd name="connsiteX11-575" fmla="*/ 0 w 11984477"/>
              <a:gd name="connsiteY11-576" fmla="*/ 155749 h 671315"/>
              <a:gd name="connsiteX0-577" fmla="*/ 0 w 11984477"/>
              <a:gd name="connsiteY0-578" fmla="*/ 155749 h 671315"/>
              <a:gd name="connsiteX1-579" fmla="*/ 0 w 11984477"/>
              <a:gd name="connsiteY1-580" fmla="*/ 671315 h 671315"/>
              <a:gd name="connsiteX2-581" fmla="*/ 11984477 w 11984477"/>
              <a:gd name="connsiteY2-582" fmla="*/ 671315 h 671315"/>
              <a:gd name="connsiteX3-583" fmla="*/ 11984477 w 11984477"/>
              <a:gd name="connsiteY3-584" fmla="*/ 262753 h 671315"/>
              <a:gd name="connsiteX4-585" fmla="*/ 10943820 w 11984477"/>
              <a:gd name="connsiteY4-586" fmla="*/ 263361 h 671315"/>
              <a:gd name="connsiteX5-587" fmla="*/ 9183316 w 11984477"/>
              <a:gd name="connsiteY5-588" fmla="*/ 256809 h 671315"/>
              <a:gd name="connsiteX6-589" fmla="*/ 7431932 w 11984477"/>
              <a:gd name="connsiteY6-590" fmla="*/ 272481 h 671315"/>
              <a:gd name="connsiteX7-591" fmla="*/ 5308330 w 11984477"/>
              <a:gd name="connsiteY7-592" fmla="*/ 266536 h 671315"/>
              <a:gd name="connsiteX8-593" fmla="*/ 3482502 w 11984477"/>
              <a:gd name="connsiteY8-594" fmla="*/ 233570 h 671315"/>
              <a:gd name="connsiteX9-595" fmla="*/ 1595336 w 11984477"/>
              <a:gd name="connsiteY9-596" fmla="*/ 360030 h 671315"/>
              <a:gd name="connsiteX10-597" fmla="*/ 428017 w 11984477"/>
              <a:gd name="connsiteY10-598" fmla="*/ 340575 h 671315"/>
              <a:gd name="connsiteX11-599" fmla="*/ 0 w 11984477"/>
              <a:gd name="connsiteY11-600" fmla="*/ 155749 h 671315"/>
              <a:gd name="connsiteX0-601" fmla="*/ 0 w 11984477"/>
              <a:gd name="connsiteY0-602" fmla="*/ 155749 h 671315"/>
              <a:gd name="connsiteX1-603" fmla="*/ 0 w 11984477"/>
              <a:gd name="connsiteY1-604" fmla="*/ 671315 h 671315"/>
              <a:gd name="connsiteX2-605" fmla="*/ 11984477 w 11984477"/>
              <a:gd name="connsiteY2-606" fmla="*/ 671315 h 671315"/>
              <a:gd name="connsiteX3-607" fmla="*/ 11984477 w 11984477"/>
              <a:gd name="connsiteY3-608" fmla="*/ 262753 h 671315"/>
              <a:gd name="connsiteX4-609" fmla="*/ 10943820 w 11984477"/>
              <a:gd name="connsiteY4-610" fmla="*/ 263361 h 671315"/>
              <a:gd name="connsiteX5-611" fmla="*/ 9183316 w 11984477"/>
              <a:gd name="connsiteY5-612" fmla="*/ 256809 h 671315"/>
              <a:gd name="connsiteX6-613" fmla="*/ 7431932 w 11984477"/>
              <a:gd name="connsiteY6-614" fmla="*/ 272481 h 671315"/>
              <a:gd name="connsiteX7-615" fmla="*/ 5308330 w 11984477"/>
              <a:gd name="connsiteY7-616" fmla="*/ 266536 h 671315"/>
              <a:gd name="connsiteX8-617" fmla="*/ 3482502 w 11984477"/>
              <a:gd name="connsiteY8-618" fmla="*/ 233570 h 671315"/>
              <a:gd name="connsiteX9-619" fmla="*/ 1595336 w 11984477"/>
              <a:gd name="connsiteY9-620" fmla="*/ 360030 h 671315"/>
              <a:gd name="connsiteX10-621" fmla="*/ 428017 w 11984477"/>
              <a:gd name="connsiteY10-622" fmla="*/ 340575 h 671315"/>
              <a:gd name="connsiteX11-623" fmla="*/ 0 w 11984477"/>
              <a:gd name="connsiteY11-624" fmla="*/ 155749 h 6713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1984477" h="671315">
                <a:moveTo>
                  <a:pt x="0" y="155749"/>
                </a:moveTo>
                <a:lnTo>
                  <a:pt x="0" y="671315"/>
                </a:lnTo>
                <a:lnTo>
                  <a:pt x="11984477" y="671315"/>
                </a:lnTo>
                <a:lnTo>
                  <a:pt x="11984477" y="262753"/>
                </a:lnTo>
                <a:cubicBezTo>
                  <a:pt x="11755066" y="472506"/>
                  <a:pt x="11430406" y="577483"/>
                  <a:pt x="10943820" y="263361"/>
                </a:cubicBezTo>
                <a:cubicBezTo>
                  <a:pt x="10550660" y="2944"/>
                  <a:pt x="10027326" y="-139999"/>
                  <a:pt x="9183316" y="256809"/>
                </a:cubicBezTo>
                <a:cubicBezTo>
                  <a:pt x="8628096" y="482166"/>
                  <a:pt x="8155427" y="542424"/>
                  <a:pt x="7431932" y="272481"/>
                </a:cubicBezTo>
                <a:cubicBezTo>
                  <a:pt x="6833073" y="50366"/>
                  <a:pt x="6250089" y="-206674"/>
                  <a:pt x="5308330" y="266536"/>
                </a:cubicBezTo>
                <a:cubicBezTo>
                  <a:pt x="4670087" y="539181"/>
                  <a:pt x="4209645" y="576875"/>
                  <a:pt x="3482502" y="233570"/>
                </a:cubicBezTo>
                <a:cubicBezTo>
                  <a:pt x="2882022" y="-48127"/>
                  <a:pt x="2348216" y="3552"/>
                  <a:pt x="1595336" y="360030"/>
                </a:cubicBezTo>
                <a:cubicBezTo>
                  <a:pt x="1234805" y="486895"/>
                  <a:pt x="893323" y="575660"/>
                  <a:pt x="428017" y="340575"/>
                </a:cubicBezTo>
                <a:cubicBezTo>
                  <a:pt x="285345" y="278966"/>
                  <a:pt x="199822" y="179258"/>
                  <a:pt x="0" y="155749"/>
                </a:cubicBezTo>
                <a:close/>
              </a:path>
            </a:pathLst>
          </a:custGeom>
          <a:solidFill>
            <a:srgbClr val="7C9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pic>
        <p:nvPicPr>
          <p:cNvPr id="3" name="图片 2" descr="资源 2@72x-8"/>
          <p:cNvPicPr>
            <a:picLocks noChangeAspect="1"/>
          </p:cNvPicPr>
          <p:nvPr>
            <p:custDataLst>
              <p:tags r:id="rId1"/>
            </p:custDataLst>
          </p:nvPr>
        </p:nvPicPr>
        <p:blipFill>
          <a:blip r:embed="rId6"/>
          <a:srcRect r="31683" b="39150"/>
          <a:stretch>
            <a:fillRect/>
          </a:stretch>
        </p:blipFill>
        <p:spPr>
          <a:xfrm>
            <a:off x="10178415" y="5099050"/>
            <a:ext cx="2013585" cy="1758950"/>
          </a:xfrm>
          <a:prstGeom prst="rect">
            <a:avLst/>
          </a:prstGeom>
        </p:spPr>
      </p:pic>
      <p:pic>
        <p:nvPicPr>
          <p:cNvPr id="7" name="图片 6" descr="资源 2@72x-8"/>
          <p:cNvPicPr>
            <a:picLocks noChangeAspect="1"/>
          </p:cNvPicPr>
          <p:nvPr>
            <p:custDataLst>
              <p:tags r:id="rId2"/>
            </p:custDataLst>
          </p:nvPr>
        </p:nvPicPr>
        <p:blipFill>
          <a:blip r:embed="rId6"/>
          <a:srcRect r="12003" b="45996"/>
          <a:stretch>
            <a:fillRect/>
          </a:stretch>
        </p:blipFill>
        <p:spPr>
          <a:xfrm flipH="1">
            <a:off x="635" y="4759325"/>
            <a:ext cx="3486785" cy="2098675"/>
          </a:xfrm>
          <a:prstGeom prst="rect">
            <a:avLst/>
          </a:prstGeom>
        </p:spPr>
      </p:pic>
      <p:pic>
        <p:nvPicPr>
          <p:cNvPr id="9" name="图片 8"/>
          <p:cNvPicPr>
            <a:picLocks noChangeAspect="1"/>
          </p:cNvPicPr>
          <p:nvPr/>
        </p:nvPicPr>
        <p:blipFill>
          <a:blip r:embed="rId7"/>
          <a:srcRect t="15493" r="14354"/>
          <a:stretch>
            <a:fillRect/>
          </a:stretch>
        </p:blipFill>
        <p:spPr>
          <a:xfrm>
            <a:off x="0" y="-28575"/>
            <a:ext cx="12192000" cy="571500"/>
          </a:xfrm>
          <a:prstGeom prst="rect">
            <a:avLst/>
          </a:prstGeom>
        </p:spPr>
      </p:pic>
      <p:pic>
        <p:nvPicPr>
          <p:cNvPr id="11" name="图片 10" descr="资源 8@72x-8"/>
          <p:cNvPicPr>
            <a:picLocks noChangeAspect="1"/>
          </p:cNvPicPr>
          <p:nvPr/>
        </p:nvPicPr>
        <p:blipFill>
          <a:blip r:embed="rId8"/>
          <a:srcRect r="70034"/>
          <a:stretch>
            <a:fillRect/>
          </a:stretch>
        </p:blipFill>
        <p:spPr>
          <a:xfrm>
            <a:off x="504190" y="723900"/>
            <a:ext cx="1482725" cy="543560"/>
          </a:xfrm>
          <a:prstGeom prst="rect">
            <a:avLst/>
          </a:prstGeom>
        </p:spPr>
      </p:pic>
      <p:pic>
        <p:nvPicPr>
          <p:cNvPr id="13" name="图片 12" descr="资源 3@72x-8"/>
          <p:cNvPicPr>
            <a:picLocks noChangeAspect="1"/>
          </p:cNvPicPr>
          <p:nvPr/>
        </p:nvPicPr>
        <p:blipFill>
          <a:blip r:embed="rId9"/>
          <a:srcRect t="-712" b="62901"/>
          <a:stretch>
            <a:fillRect/>
          </a:stretch>
        </p:blipFill>
        <p:spPr>
          <a:xfrm rot="10800000">
            <a:off x="939800" y="-26670"/>
            <a:ext cx="10090150" cy="1011555"/>
          </a:xfrm>
          <a:prstGeom prst="rect">
            <a:avLst/>
          </a:prstGeom>
        </p:spPr>
      </p:pic>
      <p:pic>
        <p:nvPicPr>
          <p:cNvPr id="19" name="图片 18" descr="资源 9@72x-8"/>
          <p:cNvPicPr>
            <a:picLocks noChangeAspect="1"/>
          </p:cNvPicPr>
          <p:nvPr/>
        </p:nvPicPr>
        <p:blipFill>
          <a:blip r:embed="rId5"/>
          <a:stretch>
            <a:fillRect/>
          </a:stretch>
        </p:blipFill>
        <p:spPr>
          <a:xfrm>
            <a:off x="807720" y="622935"/>
            <a:ext cx="10484485" cy="6068695"/>
          </a:xfrm>
          <a:prstGeom prst="rect">
            <a:avLst/>
          </a:prstGeom>
        </p:spPr>
      </p:pic>
      <p:pic>
        <p:nvPicPr>
          <p:cNvPr id="14" name="图片 13" descr="资源 5@72x-8"/>
          <p:cNvPicPr>
            <a:picLocks noChangeAspect="1"/>
          </p:cNvPicPr>
          <p:nvPr/>
        </p:nvPicPr>
        <p:blipFill>
          <a:blip r:embed="rId10"/>
          <a:srcRect b="18620"/>
          <a:stretch>
            <a:fillRect/>
          </a:stretch>
        </p:blipFill>
        <p:spPr>
          <a:xfrm>
            <a:off x="8267065" y="4924425"/>
            <a:ext cx="2068195" cy="1933575"/>
          </a:xfrm>
          <a:prstGeom prst="rect">
            <a:avLst/>
          </a:prstGeom>
        </p:spPr>
      </p:pic>
      <p:pic>
        <p:nvPicPr>
          <p:cNvPr id="15" name="图片 14" descr="资源 6@72x-8"/>
          <p:cNvPicPr>
            <a:picLocks noChangeAspect="1"/>
          </p:cNvPicPr>
          <p:nvPr/>
        </p:nvPicPr>
        <p:blipFill>
          <a:blip r:embed="rId11"/>
          <a:srcRect b="24015"/>
          <a:stretch>
            <a:fillRect/>
          </a:stretch>
        </p:blipFill>
        <p:spPr>
          <a:xfrm>
            <a:off x="1986915" y="4926965"/>
            <a:ext cx="3406775" cy="1931035"/>
          </a:xfrm>
          <a:prstGeom prst="rect">
            <a:avLst/>
          </a:prstGeom>
        </p:spPr>
      </p:pic>
      <p:pic>
        <p:nvPicPr>
          <p:cNvPr id="17" name="图片 16" descr="图层 456"/>
          <p:cNvPicPr>
            <a:picLocks noChangeAspect="1"/>
          </p:cNvPicPr>
          <p:nvPr/>
        </p:nvPicPr>
        <p:blipFill>
          <a:blip r:embed="rId12"/>
          <a:stretch>
            <a:fillRect/>
          </a:stretch>
        </p:blipFill>
        <p:spPr>
          <a:xfrm>
            <a:off x="447040" y="1521460"/>
            <a:ext cx="417195" cy="417195"/>
          </a:xfrm>
          <a:prstGeom prst="rect">
            <a:avLst/>
          </a:prstGeom>
        </p:spPr>
      </p:pic>
      <p:pic>
        <p:nvPicPr>
          <p:cNvPr id="18" name="图片 17" descr="图层 456"/>
          <p:cNvPicPr>
            <a:picLocks noChangeAspect="1"/>
          </p:cNvPicPr>
          <p:nvPr/>
        </p:nvPicPr>
        <p:blipFill>
          <a:blip r:embed="rId12"/>
          <a:stretch>
            <a:fillRect/>
          </a:stretch>
        </p:blipFill>
        <p:spPr>
          <a:xfrm>
            <a:off x="11227435" y="4342130"/>
            <a:ext cx="417195" cy="417195"/>
          </a:xfrm>
          <a:prstGeom prst="rect">
            <a:avLst/>
          </a:prstGeom>
        </p:spPr>
      </p:pic>
      <p:pic>
        <p:nvPicPr>
          <p:cNvPr id="24" name="图片 23" descr="资源 8@72x-8"/>
          <p:cNvPicPr>
            <a:picLocks noChangeAspect="1"/>
          </p:cNvPicPr>
          <p:nvPr/>
        </p:nvPicPr>
        <p:blipFill>
          <a:blip r:embed="rId8"/>
          <a:srcRect r="70034"/>
          <a:stretch>
            <a:fillRect/>
          </a:stretch>
        </p:blipFill>
        <p:spPr>
          <a:xfrm>
            <a:off x="9899015" y="899160"/>
            <a:ext cx="2007235" cy="897255"/>
          </a:xfrm>
          <a:prstGeom prst="rect">
            <a:avLst/>
          </a:prstGeom>
        </p:spPr>
      </p:pic>
      <p:pic>
        <p:nvPicPr>
          <p:cNvPr id="28" name="图片 27" descr="图层 456"/>
          <p:cNvPicPr>
            <a:picLocks noChangeAspect="1"/>
          </p:cNvPicPr>
          <p:nvPr/>
        </p:nvPicPr>
        <p:blipFill>
          <a:blip r:embed="rId12"/>
          <a:stretch>
            <a:fillRect/>
          </a:stretch>
        </p:blipFill>
        <p:spPr>
          <a:xfrm>
            <a:off x="1986915" y="3377565"/>
            <a:ext cx="417195" cy="417195"/>
          </a:xfrm>
          <a:prstGeom prst="rect">
            <a:avLst/>
          </a:prstGeom>
        </p:spPr>
      </p:pic>
      <p:pic>
        <p:nvPicPr>
          <p:cNvPr id="29" name="图片 28" descr="资源 8@72x-8"/>
          <p:cNvPicPr>
            <a:picLocks noChangeAspect="1"/>
          </p:cNvPicPr>
          <p:nvPr/>
        </p:nvPicPr>
        <p:blipFill>
          <a:blip r:embed="rId8"/>
          <a:srcRect l="10106" r="70034" b="54777"/>
          <a:stretch>
            <a:fillRect/>
          </a:stretch>
        </p:blipFill>
        <p:spPr>
          <a:xfrm>
            <a:off x="447040" y="2810510"/>
            <a:ext cx="1330325" cy="405765"/>
          </a:xfrm>
          <a:prstGeom prst="rect">
            <a:avLst/>
          </a:prstGeom>
        </p:spPr>
      </p:pic>
      <p:pic>
        <p:nvPicPr>
          <p:cNvPr id="30" name="图片 29" descr="资源 8@72x-8"/>
          <p:cNvPicPr>
            <a:picLocks noChangeAspect="1"/>
          </p:cNvPicPr>
          <p:nvPr/>
        </p:nvPicPr>
        <p:blipFill>
          <a:blip r:embed="rId8"/>
          <a:srcRect l="10106" r="70034" b="54777"/>
          <a:stretch>
            <a:fillRect/>
          </a:stretch>
        </p:blipFill>
        <p:spPr>
          <a:xfrm>
            <a:off x="2818130" y="1346835"/>
            <a:ext cx="1330325" cy="405765"/>
          </a:xfrm>
          <a:prstGeom prst="rect">
            <a:avLst/>
          </a:prstGeom>
        </p:spPr>
      </p:pic>
      <p:sp>
        <p:nvSpPr>
          <p:cNvPr id="35" name="文本框 34"/>
          <p:cNvSpPr txBox="1"/>
          <p:nvPr/>
        </p:nvSpPr>
        <p:spPr>
          <a:xfrm>
            <a:off x="3458845" y="3713480"/>
            <a:ext cx="5275580" cy="1391921"/>
          </a:xfrm>
          <a:prstGeom prst="rect">
            <a:avLst/>
          </a:prstGeom>
          <a:noFill/>
        </p:spPr>
        <p:txBody>
          <a:bodyPr vert="horz" wrap="square" rtlCol="0">
            <a:noAutofit/>
          </a:bodyPr>
          <a:lstStyle/>
          <a:p>
            <a:pPr marR="0" lvl="0" indent="0" algn="ctr" defTabSz="914400" rtl="0" fontAlgn="auto">
              <a:lnSpc>
                <a:spcPct val="150000"/>
              </a:lnSpc>
              <a:spcBef>
                <a:spcPts val="2900"/>
              </a:spcBef>
              <a:spcAft>
                <a:spcPts val="0"/>
              </a:spcAft>
              <a:buClrTx/>
              <a:buSzTx/>
              <a:buFontTx/>
              <a:buNone/>
              <a:defRPr/>
            </a:pPr>
            <a:r>
              <a:rPr lang="en-US" altLang="zh-CN" sz="1400" noProof="0" dirty="0">
                <a:ln>
                  <a:noFill/>
                </a:ln>
                <a:solidFill>
                  <a:schemeClr val="tx1">
                    <a:lumMod val="75000"/>
                    <a:lumOff val="25000"/>
                  </a:schemeClr>
                </a:solidFill>
                <a:effectLst/>
                <a:uLnTx/>
                <a:uFillTx/>
                <a:latin typeface="汉仪君黑-55W" panose="00020600040101010101" charset="-122"/>
                <a:ea typeface="汉仪君黑-55W" panose="00020600040101010101" charset="-122"/>
                <a:cs typeface="+mn-ea"/>
                <a:sym typeface="+mn-lt"/>
              </a:rPr>
              <a:t>  </a:t>
            </a:r>
            <a:r>
              <a:rPr lang="zh-CN" altLang="en-US" sz="1400" noProof="0" dirty="0">
                <a:ln>
                  <a:noFill/>
                </a:ln>
                <a:solidFill>
                  <a:schemeClr val="tx1">
                    <a:lumMod val="75000"/>
                    <a:lumOff val="25000"/>
                  </a:schemeClr>
                </a:solidFill>
                <a:effectLst/>
                <a:uLnTx/>
                <a:uFillTx/>
                <a:latin typeface="汉仪君黑-55W" panose="00020600040101010101" charset="-122"/>
                <a:ea typeface="汉仪君黑-55W" panose="00020600040101010101" charset="-122"/>
                <a:cs typeface="+mn-ea"/>
                <a:sym typeface="+mn-lt"/>
              </a:rPr>
              <a:t>本系统旨在提供一个全面的信息管理平台，以支持管理员和用户对宠物信息、领养申请、寄养信息、医疗服务、捐赠活动、员工志愿者管理和论坛交流等功能的处理和管理，从而更好地实现对流浪动物的救助和管理</a:t>
            </a:r>
            <a:endParaRPr lang="en-US" altLang="zh-CN" sz="1400" dirty="0">
              <a:solidFill>
                <a:schemeClr val="tx1">
                  <a:lumMod val="75000"/>
                  <a:lumOff val="25000"/>
                </a:schemeClr>
              </a:solidFill>
              <a:latin typeface="汉仪君黑-55W" panose="00020600040101010101" charset="-122"/>
              <a:ea typeface="汉仪君黑-55W" panose="00020600040101010101" charset="-122"/>
              <a:cs typeface="Arial" panose="020B0604020202020204" pitchFamily="34" charset="0"/>
            </a:endParaRPr>
          </a:p>
        </p:txBody>
      </p:sp>
      <p:sp>
        <p:nvSpPr>
          <p:cNvPr id="2" name="椭圆 1"/>
          <p:cNvSpPr/>
          <p:nvPr/>
        </p:nvSpPr>
        <p:spPr>
          <a:xfrm flipH="1">
            <a:off x="5470525" y="1938020"/>
            <a:ext cx="928370" cy="891540"/>
          </a:xfrm>
          <a:prstGeom prst="ellipse">
            <a:avLst/>
          </a:prstGeom>
          <a:solidFill>
            <a:srgbClr val="5266B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1</a:t>
            </a:r>
          </a:p>
        </p:txBody>
      </p:sp>
      <p:sp>
        <p:nvSpPr>
          <p:cNvPr id="4" name="矩形: 圆角 15"/>
          <p:cNvSpPr/>
          <p:nvPr/>
        </p:nvSpPr>
        <p:spPr>
          <a:xfrm>
            <a:off x="4716145" y="3032760"/>
            <a:ext cx="2569210" cy="477520"/>
          </a:xfrm>
          <a:prstGeom prst="roundRect">
            <a:avLst>
              <a:gd name="adj" fmla="val 50000"/>
            </a:avLst>
          </a:prstGeom>
          <a:solidFill>
            <a:srgbClr val="5266BF"/>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ea"/>
                <a:sym typeface="+mn-lt"/>
              </a:rPr>
              <a:t>项目设计目的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p:cNvSpPr txBox="1"/>
          <p:nvPr>
            <p:custDataLst>
              <p:tags r:id="rId1"/>
            </p:custDataLst>
          </p:nvPr>
        </p:nvSpPr>
        <p:spPr>
          <a:xfrm>
            <a:off x="454634" y="761098"/>
            <a:ext cx="1809115" cy="523220"/>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公告查看</a:t>
            </a:r>
          </a:p>
        </p:txBody>
      </p:sp>
      <p:sp>
        <p:nvSpPr>
          <p:cNvPr id="12" name="文本框"/>
          <p:cNvSpPr txBox="1"/>
          <p:nvPr>
            <p:custDataLst>
              <p:tags r:id="rId2"/>
            </p:custDataLst>
          </p:nvPr>
        </p:nvSpPr>
        <p:spPr>
          <a:xfrm>
            <a:off x="7213308" y="3429000"/>
            <a:ext cx="4432618"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如左图所示，可以查看相关公告，并根据标题等信息检索公告，还可以按照时间排序查看公告</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公告内容由管理员编写并发布</a:t>
            </a:r>
            <a:r>
              <a:rPr lang="zh-CN" altLang="en-US" sz="2000" b="1" dirty="0"/>
              <a:t>。</a:t>
            </a: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15" name="文本框"/>
          <p:cNvSpPr txBox="1"/>
          <p:nvPr>
            <p:custDataLst>
              <p:tags r:id="rId3"/>
            </p:custDataLst>
          </p:nvPr>
        </p:nvSpPr>
        <p:spPr>
          <a:xfrm>
            <a:off x="358140" y="1430230"/>
            <a:ext cx="5511826" cy="466218"/>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如右图所示，点击相关公告可以查看详情</a:t>
            </a:r>
            <a:r>
              <a:rPr lang="zh-CN" altLang="en-US" sz="2000" b="1" dirty="0"/>
              <a:t>。</a:t>
            </a:r>
            <a:endParaRPr lang="en-US" altLang="zh-CN" sz="2000" b="1" dirty="0"/>
          </a:p>
        </p:txBody>
      </p:sp>
      <p:pic>
        <p:nvPicPr>
          <p:cNvPr id="4" name="图片 3"/>
          <p:cNvPicPr>
            <a:picLocks noChangeAspect="1"/>
          </p:cNvPicPr>
          <p:nvPr/>
        </p:nvPicPr>
        <p:blipFill>
          <a:blip r:embed="rId6"/>
          <a:stretch>
            <a:fillRect/>
          </a:stretch>
        </p:blipFill>
        <p:spPr>
          <a:xfrm>
            <a:off x="358140" y="2751896"/>
            <a:ext cx="6431280" cy="3296843"/>
          </a:xfrm>
          <a:prstGeom prst="rect">
            <a:avLst/>
          </a:prstGeom>
          <a:noFill/>
          <a:ln w="9525">
            <a:noFill/>
          </a:ln>
          <a:effectLst>
            <a:softEdge rad="38100"/>
          </a:effectLst>
        </p:spPr>
      </p:pic>
      <p:pic>
        <p:nvPicPr>
          <p:cNvPr id="7" name="图片 6"/>
          <p:cNvPicPr>
            <a:picLocks noChangeAspect="1"/>
          </p:cNvPicPr>
          <p:nvPr/>
        </p:nvPicPr>
        <p:blipFill>
          <a:blip r:embed="rId7"/>
          <a:stretch>
            <a:fillRect/>
          </a:stretch>
        </p:blipFill>
        <p:spPr>
          <a:xfrm>
            <a:off x="7147561" y="562511"/>
            <a:ext cx="4432618" cy="2725558"/>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8094723" y="1860303"/>
            <a:ext cx="4251122" cy="3587264"/>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展示个人用户信息</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下方栏目展示个人的相关记录，包括点赞、评论和收藏等。</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点击右上方的两个按钮可以分别进行个人信息的编辑和密码的重置。</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endParaRPr lang="en-US" altLang="zh-CN" sz="2000" dirty="0">
              <a:solidFill>
                <a:schemeClr val="tx1">
                  <a:lumMod val="75000"/>
                  <a:lumOff val="25000"/>
                </a:schemeClr>
              </a:solidFill>
              <a:cs typeface="+mn-ea"/>
            </a:endParaRPr>
          </a:p>
          <a:p>
            <a:pPr defTabSz="457200">
              <a:defRPr/>
            </a:pPr>
            <a:endParaRPr lang="en-US" altLang="zh-CN" sz="2000" b="1" dirty="0"/>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8390458" y="1275646"/>
            <a:ext cx="23385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我的主页</a:t>
            </a:r>
          </a:p>
        </p:txBody>
      </p:sp>
      <p:pic>
        <p:nvPicPr>
          <p:cNvPr id="4" name="图片 3"/>
          <p:cNvPicPr>
            <a:picLocks noChangeAspect="1"/>
          </p:cNvPicPr>
          <p:nvPr/>
        </p:nvPicPr>
        <p:blipFill>
          <a:blip r:embed="rId5"/>
          <a:stretch>
            <a:fillRect/>
          </a:stretch>
        </p:blipFill>
        <p:spPr>
          <a:xfrm>
            <a:off x="228600" y="1232123"/>
            <a:ext cx="7866123" cy="4393754"/>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861739" y="2034823"/>
            <a:ext cx="4251122" cy="238693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按右图所示，修改个人信息，保存并提交即可在系统和展示页面更新为最新的个人信息</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修改密码同理，保存后提交即可更新用户密码。</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953337" y="1436370"/>
            <a:ext cx="3799731"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我的页面的信息编辑</a:t>
            </a:r>
          </a:p>
        </p:txBody>
      </p:sp>
      <p:pic>
        <p:nvPicPr>
          <p:cNvPr id="4" name="图片 3"/>
          <p:cNvPicPr>
            <a:picLocks noChangeAspect="1"/>
          </p:cNvPicPr>
          <p:nvPr/>
        </p:nvPicPr>
        <p:blipFill>
          <a:blip r:embed="rId5"/>
          <a:stretch>
            <a:fillRect/>
          </a:stretch>
        </p:blipFill>
        <p:spPr>
          <a:xfrm>
            <a:off x="5200939" y="1436370"/>
            <a:ext cx="6853902" cy="2421849"/>
          </a:xfrm>
          <a:prstGeom prst="rect">
            <a:avLst/>
          </a:prstGeom>
          <a:noFill/>
          <a:ln w="9525">
            <a:noFill/>
          </a:ln>
          <a:effectLst>
            <a:softEdge rad="38100"/>
          </a:effectLst>
        </p:spPr>
      </p:pic>
      <p:pic>
        <p:nvPicPr>
          <p:cNvPr id="7" name="图片 6"/>
          <p:cNvPicPr>
            <a:picLocks noChangeAspect="1"/>
          </p:cNvPicPr>
          <p:nvPr/>
        </p:nvPicPr>
        <p:blipFill>
          <a:blip r:embed="rId6"/>
          <a:stretch>
            <a:fillRect/>
          </a:stretch>
        </p:blipFill>
        <p:spPr>
          <a:xfrm>
            <a:off x="5200939" y="4015970"/>
            <a:ext cx="6853902" cy="2102889"/>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1283653"/>
            <a:ext cx="9758045" cy="1167051"/>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zh-CN" altLang="en-US" sz="16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rPr>
              <a:t>分为工作人员管理（信息的展示和编辑），用户管理（信息展示和账户状态管理），宠物信息管理（信息的展示和编辑），领养审核，寄养审核，医疗预约管理，公告发布，人气榜管理，捐赠记录查看和爱心大使（捐赠排行），帖子审核，宠物房间管理（房间状态为空闲和占用，可选择房间打扫）。</a:t>
            </a:r>
          </a:p>
        </p:txBody>
      </p:sp>
      <p:sp>
        <p:nvSpPr>
          <p:cNvPr id="25" name="文本框"/>
          <p:cNvSpPr txBox="1"/>
          <p:nvPr>
            <p:custDataLst>
              <p:tags r:id="rId2"/>
            </p:custDataLst>
          </p:nvPr>
        </p:nvSpPr>
        <p:spPr>
          <a:xfrm>
            <a:off x="1183322" y="788670"/>
            <a:ext cx="2385060"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管理员模式</a:t>
            </a:r>
          </a:p>
        </p:txBody>
      </p:sp>
      <p:sp>
        <p:nvSpPr>
          <p:cNvPr id="7" name="矩形"/>
          <p:cNvSpPr/>
          <p:nvPr>
            <p:custDataLst>
              <p:tags r:id="rId3"/>
            </p:custDataLst>
          </p:nvPr>
        </p:nvSpPr>
        <p:spPr>
          <a:xfrm>
            <a:off x="1101987" y="2775343"/>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3" name="组合 2"/>
          <p:cNvGrpSpPr/>
          <p:nvPr/>
        </p:nvGrpSpPr>
        <p:grpSpPr>
          <a:xfrm>
            <a:off x="1183322" y="3013710"/>
            <a:ext cx="1987876" cy="1321494"/>
            <a:chOff x="1207661" y="3524250"/>
            <a:chExt cx="1987876" cy="1321494"/>
          </a:xfrm>
        </p:grpSpPr>
        <p:sp>
          <p:nvSpPr>
            <p:cNvPr id="14" name="椭圆"/>
            <p:cNvSpPr/>
            <p:nvPr>
              <p:custDataLst>
                <p:tags r:id="rId32"/>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15" name="椭圆"/>
            <p:cNvSpPr/>
            <p:nvPr>
              <p:custDataLst>
                <p:tags r:id="rId33"/>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18" name="文本框"/>
            <p:cNvSpPr txBox="1"/>
            <p:nvPr>
              <p:custDataLst>
                <p:tags r:id="rId34"/>
              </p:custDataLst>
            </p:nvPr>
          </p:nvSpPr>
          <p:spPr>
            <a:xfrm>
              <a:off x="1207661" y="4199413"/>
              <a:ext cx="1987876" cy="6463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人员</a:t>
              </a:r>
              <a:r>
                <a:rPr lang="en-US" altLang="zh-CN" kern="0" dirty="0">
                  <a:solidFill>
                    <a:schemeClr val="bg1"/>
                  </a:solidFill>
                  <a:latin typeface="汉仪君黑-55W" panose="00020600040101010101" charset="-122"/>
                  <a:ea typeface="汉仪君黑-55W" panose="00020600040101010101" charset="-122"/>
                  <a:cs typeface="汉仪君黑-55W" panose="00020600040101010101" charset="-122"/>
                </a:rPr>
                <a:t>&amp;</a:t>
              </a: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宠物</a:t>
              </a:r>
              <a:r>
                <a:rPr lang="en-US" altLang="zh-CN" kern="0" dirty="0">
                  <a:solidFill>
                    <a:schemeClr val="bg1"/>
                  </a:solidFill>
                  <a:latin typeface="汉仪君黑-55W" panose="00020600040101010101" charset="-122"/>
                  <a:ea typeface="汉仪君黑-55W" panose="00020600040101010101" charset="-122"/>
                  <a:cs typeface="汉仪君黑-55W" panose="00020600040101010101" charset="-122"/>
                </a:rPr>
                <a:t>&amp;</a:t>
              </a: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用户管理</a:t>
              </a:r>
            </a:p>
          </p:txBody>
        </p:sp>
      </p:grpSp>
      <p:sp>
        <p:nvSpPr>
          <p:cNvPr id="4" name="矩形"/>
          <p:cNvSpPr/>
          <p:nvPr>
            <p:custDataLst>
              <p:tags r:id="rId4"/>
            </p:custDataLst>
          </p:nvPr>
        </p:nvSpPr>
        <p:spPr>
          <a:xfrm>
            <a:off x="3568382" y="2773967"/>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5" name="组合 4"/>
          <p:cNvGrpSpPr/>
          <p:nvPr/>
        </p:nvGrpSpPr>
        <p:grpSpPr>
          <a:xfrm>
            <a:off x="3946798" y="2987389"/>
            <a:ext cx="1543050" cy="1329053"/>
            <a:chOff x="1479397" y="3524250"/>
            <a:chExt cx="1543050" cy="1329053"/>
          </a:xfrm>
        </p:grpSpPr>
        <p:sp>
          <p:nvSpPr>
            <p:cNvPr id="6" name="椭圆"/>
            <p:cNvSpPr/>
            <p:nvPr>
              <p:custDataLst>
                <p:tags r:id="rId29"/>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10" name="椭圆"/>
            <p:cNvSpPr/>
            <p:nvPr>
              <p:custDataLst>
                <p:tags r:id="rId30"/>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12" name="文本框"/>
            <p:cNvSpPr txBox="1"/>
            <p:nvPr>
              <p:custDataLst>
                <p:tags r:id="rId31"/>
              </p:custDataLst>
            </p:nvPr>
          </p:nvSpPr>
          <p:spPr>
            <a:xfrm>
              <a:off x="1479397" y="4206972"/>
              <a:ext cx="1543050" cy="6463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人气榜</a:t>
              </a:r>
              <a:r>
                <a:rPr lang="en-US" altLang="zh-CN" kern="0" dirty="0">
                  <a:solidFill>
                    <a:schemeClr val="bg1"/>
                  </a:solidFill>
                  <a:latin typeface="汉仪君黑-55W" panose="00020600040101010101" charset="-122"/>
                  <a:ea typeface="汉仪君黑-55W" panose="00020600040101010101" charset="-122"/>
                  <a:cs typeface="汉仪君黑-55W" panose="00020600040101010101" charset="-122"/>
                </a:rPr>
                <a:t>&amp;</a:t>
              </a: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公告管理</a:t>
              </a:r>
            </a:p>
          </p:txBody>
        </p:sp>
      </p:grpSp>
      <p:sp>
        <p:nvSpPr>
          <p:cNvPr id="13" name="矩形"/>
          <p:cNvSpPr/>
          <p:nvPr>
            <p:custDataLst>
              <p:tags r:id="rId5"/>
            </p:custDataLst>
          </p:nvPr>
        </p:nvSpPr>
        <p:spPr>
          <a:xfrm>
            <a:off x="6162458" y="2773967"/>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29" name="组合 28"/>
          <p:cNvGrpSpPr/>
          <p:nvPr/>
        </p:nvGrpSpPr>
        <p:grpSpPr>
          <a:xfrm>
            <a:off x="6533407" y="2987389"/>
            <a:ext cx="1543050" cy="1146810"/>
            <a:chOff x="1471930" y="3524250"/>
            <a:chExt cx="1543050" cy="1146810"/>
          </a:xfrm>
        </p:grpSpPr>
        <p:sp>
          <p:nvSpPr>
            <p:cNvPr id="30" name="椭圆"/>
            <p:cNvSpPr/>
            <p:nvPr>
              <p:custDataLst>
                <p:tags r:id="rId26"/>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31" name="椭圆"/>
            <p:cNvSpPr/>
            <p:nvPr>
              <p:custDataLst>
                <p:tags r:id="rId27"/>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32" name="文本框"/>
            <p:cNvSpPr txBox="1"/>
            <p:nvPr>
              <p:custDataLst>
                <p:tags r:id="rId28"/>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帖子审核</a:t>
              </a:r>
            </a:p>
          </p:txBody>
        </p:sp>
      </p:grpSp>
      <p:sp>
        <p:nvSpPr>
          <p:cNvPr id="33" name="矩形"/>
          <p:cNvSpPr/>
          <p:nvPr>
            <p:custDataLst>
              <p:tags r:id="rId6"/>
            </p:custDataLst>
          </p:nvPr>
        </p:nvSpPr>
        <p:spPr>
          <a:xfrm>
            <a:off x="8756534" y="2792729"/>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36" name="组合 35"/>
          <p:cNvGrpSpPr/>
          <p:nvPr/>
        </p:nvGrpSpPr>
        <p:grpSpPr>
          <a:xfrm>
            <a:off x="9048955" y="3006151"/>
            <a:ext cx="1732286" cy="1163082"/>
            <a:chOff x="1393402" y="3524250"/>
            <a:chExt cx="1732286" cy="1163082"/>
          </a:xfrm>
        </p:grpSpPr>
        <p:sp>
          <p:nvSpPr>
            <p:cNvPr id="37" name="椭圆"/>
            <p:cNvSpPr/>
            <p:nvPr>
              <p:custDataLst>
                <p:tags r:id="rId23"/>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38" name="椭圆"/>
            <p:cNvSpPr/>
            <p:nvPr>
              <p:custDataLst>
                <p:tags r:id="rId24"/>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39" name="文本框"/>
            <p:cNvSpPr txBox="1"/>
            <p:nvPr>
              <p:custDataLst>
                <p:tags r:id="rId25"/>
              </p:custDataLst>
            </p:nvPr>
          </p:nvSpPr>
          <p:spPr>
            <a:xfrm>
              <a:off x="1393402" y="4318000"/>
              <a:ext cx="1732286" cy="36933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领养</a:t>
              </a:r>
              <a:r>
                <a:rPr lang="en-US" altLang="zh-CN" kern="0" dirty="0">
                  <a:solidFill>
                    <a:schemeClr val="bg1"/>
                  </a:solidFill>
                  <a:latin typeface="汉仪君黑-55W" panose="00020600040101010101" charset="-122"/>
                  <a:ea typeface="汉仪君黑-55W" panose="00020600040101010101" charset="-122"/>
                  <a:cs typeface="汉仪君黑-55W" panose="00020600040101010101" charset="-122"/>
                </a:rPr>
                <a:t>&amp;</a:t>
              </a: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寄养管理</a:t>
              </a:r>
            </a:p>
          </p:txBody>
        </p:sp>
      </p:grpSp>
      <p:sp>
        <p:nvSpPr>
          <p:cNvPr id="40" name="矩形"/>
          <p:cNvSpPr/>
          <p:nvPr>
            <p:custDataLst>
              <p:tags r:id="rId7"/>
            </p:custDataLst>
          </p:nvPr>
        </p:nvSpPr>
        <p:spPr>
          <a:xfrm>
            <a:off x="1076642" y="4589778"/>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41" name="组合 40"/>
          <p:cNvGrpSpPr/>
          <p:nvPr/>
        </p:nvGrpSpPr>
        <p:grpSpPr>
          <a:xfrm>
            <a:off x="1447591" y="4803200"/>
            <a:ext cx="1543050" cy="1146810"/>
            <a:chOff x="1471930" y="3524250"/>
            <a:chExt cx="1543050" cy="1146810"/>
          </a:xfrm>
        </p:grpSpPr>
        <p:sp>
          <p:nvSpPr>
            <p:cNvPr id="42" name="椭圆"/>
            <p:cNvSpPr/>
            <p:nvPr>
              <p:custDataLst>
                <p:tags r:id="rId20"/>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43" name="椭圆"/>
            <p:cNvSpPr/>
            <p:nvPr>
              <p:custDataLst>
                <p:tags r:id="rId21"/>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44" name="文本框"/>
            <p:cNvSpPr txBox="1"/>
            <p:nvPr>
              <p:custDataLst>
                <p:tags r:id="rId22"/>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医疗预约</a:t>
              </a:r>
            </a:p>
          </p:txBody>
        </p:sp>
      </p:grpSp>
      <p:sp>
        <p:nvSpPr>
          <p:cNvPr id="47" name="矩形"/>
          <p:cNvSpPr/>
          <p:nvPr>
            <p:custDataLst>
              <p:tags r:id="rId8"/>
            </p:custDataLst>
          </p:nvPr>
        </p:nvSpPr>
        <p:spPr>
          <a:xfrm>
            <a:off x="3572728" y="4589778"/>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48" name="组合 47"/>
          <p:cNvGrpSpPr/>
          <p:nvPr/>
        </p:nvGrpSpPr>
        <p:grpSpPr>
          <a:xfrm>
            <a:off x="3943677" y="4803200"/>
            <a:ext cx="1543050" cy="1146810"/>
            <a:chOff x="1471930" y="3524250"/>
            <a:chExt cx="1543050" cy="1146810"/>
          </a:xfrm>
        </p:grpSpPr>
        <p:sp>
          <p:nvSpPr>
            <p:cNvPr id="49" name="椭圆"/>
            <p:cNvSpPr/>
            <p:nvPr>
              <p:custDataLst>
                <p:tags r:id="rId17"/>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50" name="椭圆"/>
            <p:cNvSpPr/>
            <p:nvPr>
              <p:custDataLst>
                <p:tags r:id="rId18"/>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51" name="文本框"/>
            <p:cNvSpPr txBox="1"/>
            <p:nvPr>
              <p:custDataLst>
                <p:tags r:id="rId19"/>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公告管理</a:t>
              </a:r>
            </a:p>
          </p:txBody>
        </p:sp>
      </p:grpSp>
      <p:sp>
        <p:nvSpPr>
          <p:cNvPr id="52" name="矩形"/>
          <p:cNvSpPr/>
          <p:nvPr>
            <p:custDataLst>
              <p:tags r:id="rId9"/>
            </p:custDataLst>
          </p:nvPr>
        </p:nvSpPr>
        <p:spPr>
          <a:xfrm>
            <a:off x="6162458" y="4589778"/>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53" name="组合 52"/>
          <p:cNvGrpSpPr/>
          <p:nvPr/>
        </p:nvGrpSpPr>
        <p:grpSpPr>
          <a:xfrm>
            <a:off x="6533407" y="4803200"/>
            <a:ext cx="1543050" cy="1146810"/>
            <a:chOff x="1471930" y="3524250"/>
            <a:chExt cx="1543050" cy="1146810"/>
          </a:xfrm>
        </p:grpSpPr>
        <p:sp>
          <p:nvSpPr>
            <p:cNvPr id="54" name="椭圆"/>
            <p:cNvSpPr/>
            <p:nvPr>
              <p:custDataLst>
                <p:tags r:id="rId14"/>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55" name="椭圆"/>
            <p:cNvSpPr/>
            <p:nvPr>
              <p:custDataLst>
                <p:tags r:id="rId15"/>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56" name="文本框"/>
            <p:cNvSpPr txBox="1"/>
            <p:nvPr>
              <p:custDataLst>
                <p:tags r:id="rId16"/>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捐赠管理</a:t>
              </a:r>
            </a:p>
          </p:txBody>
        </p:sp>
      </p:grpSp>
      <p:sp>
        <p:nvSpPr>
          <p:cNvPr id="57" name="矩形"/>
          <p:cNvSpPr/>
          <p:nvPr>
            <p:custDataLst>
              <p:tags r:id="rId10"/>
            </p:custDataLst>
          </p:nvPr>
        </p:nvSpPr>
        <p:spPr>
          <a:xfrm>
            <a:off x="8772624" y="4597459"/>
            <a:ext cx="2284949" cy="1542475"/>
          </a:xfrm>
          <a:prstGeom prst="rect">
            <a:avLst/>
          </a:prstGeom>
          <a:solidFill>
            <a:srgbClr val="5266BF"/>
          </a:solidFill>
          <a:ln w="19050">
            <a:solidFill>
              <a:srgbClr val="5266BF"/>
            </a:solidFill>
          </a:ln>
          <a:effectLst>
            <a:outerShdw blurRad="635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p>
            <a:pPr algn="ctr"/>
            <a:endParaRPr lang="zh-CN" altLang="en-US">
              <a:solidFill>
                <a:schemeClr val="bg1"/>
              </a:solidFill>
              <a:latin typeface="汉仪君黑-55W" panose="00020600040101010101" charset="-122"/>
              <a:ea typeface="汉仪君黑-55W" panose="00020600040101010101" charset="-122"/>
              <a:cs typeface="汉仪君黑-55W" panose="00020600040101010101" charset="-122"/>
            </a:endParaRPr>
          </a:p>
        </p:txBody>
      </p:sp>
      <p:grpSp>
        <p:nvGrpSpPr>
          <p:cNvPr id="58" name="组合 57"/>
          <p:cNvGrpSpPr/>
          <p:nvPr/>
        </p:nvGrpSpPr>
        <p:grpSpPr>
          <a:xfrm>
            <a:off x="9143573" y="4810881"/>
            <a:ext cx="1543050" cy="1146810"/>
            <a:chOff x="1471930" y="3524250"/>
            <a:chExt cx="1543050" cy="1146810"/>
          </a:xfrm>
        </p:grpSpPr>
        <p:sp>
          <p:nvSpPr>
            <p:cNvPr id="59" name="椭圆"/>
            <p:cNvSpPr/>
            <p:nvPr>
              <p:custDataLst>
                <p:tags r:id="rId11"/>
              </p:custDataLst>
            </p:nvPr>
          </p:nvSpPr>
          <p:spPr>
            <a:xfrm>
              <a:off x="1978025" y="3524250"/>
              <a:ext cx="531495" cy="5314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60" name="椭圆"/>
            <p:cNvSpPr/>
            <p:nvPr>
              <p:custDataLst>
                <p:tags r:id="rId12"/>
              </p:custDataLst>
            </p:nvPr>
          </p:nvSpPr>
          <p:spPr>
            <a:xfrm>
              <a:off x="2087880" y="3646170"/>
              <a:ext cx="311785" cy="287655"/>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rgbClr val="CE6354"/>
            </a:solidFill>
            <a:ln w="19050">
              <a:solidFill>
                <a:srgbClr val="5266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sp3d contourW="127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C23030"/>
                </a:solidFill>
                <a:latin typeface="汉仪君黑-55W" panose="00020600040101010101" charset="-122"/>
                <a:ea typeface="汉仪君黑-55W" panose="00020600040101010101" charset="-122"/>
                <a:cs typeface="汉仪君黑-55W" panose="00020600040101010101" charset="-122"/>
              </a:endParaRPr>
            </a:p>
          </p:txBody>
        </p:sp>
        <p:sp>
          <p:nvSpPr>
            <p:cNvPr id="61" name="文本框"/>
            <p:cNvSpPr txBox="1"/>
            <p:nvPr>
              <p:custDataLst>
                <p:tags r:id="rId13"/>
              </p:custDataLst>
            </p:nvPr>
          </p:nvSpPr>
          <p:spPr>
            <a:xfrm>
              <a:off x="1471930" y="4302760"/>
              <a:ext cx="1543050" cy="36830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kern="0" dirty="0">
                  <a:solidFill>
                    <a:schemeClr val="bg1"/>
                  </a:solidFill>
                  <a:latin typeface="汉仪君黑-55W" panose="00020600040101010101" charset="-122"/>
                  <a:ea typeface="汉仪君黑-55W" panose="00020600040101010101" charset="-122"/>
                  <a:cs typeface="汉仪君黑-55W" panose="00020600040101010101" charset="-122"/>
                </a:rPr>
                <a:t>房间管理</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732357" y="2088163"/>
            <a:ext cx="4251122"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按右图所示，管理员工信息，并可进行信息修改和删除，并能根据员工姓名进行检索</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可以进行添加员工操作。</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033464" y="1313426"/>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员工信息管理</a:t>
            </a:r>
          </a:p>
        </p:txBody>
      </p:sp>
      <p:pic>
        <p:nvPicPr>
          <p:cNvPr id="3" name="图片 2"/>
          <p:cNvPicPr>
            <a:picLocks noChangeAspect="1"/>
          </p:cNvPicPr>
          <p:nvPr/>
        </p:nvPicPr>
        <p:blipFill>
          <a:blip r:embed="rId5"/>
          <a:stretch>
            <a:fillRect/>
          </a:stretch>
        </p:blipFill>
        <p:spPr>
          <a:xfrm>
            <a:off x="4983479" y="1513481"/>
            <a:ext cx="7063741" cy="3499738"/>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503757" y="2499643"/>
            <a:ext cx="4251122"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按右图所示，填写相关信息可以添加员工</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也可以对员工信息进行修改，保存后提交即可更改员工信息。</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629604" y="1903550"/>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员工信息管理</a:t>
            </a:r>
          </a:p>
        </p:txBody>
      </p:sp>
      <p:pic>
        <p:nvPicPr>
          <p:cNvPr id="4" name="图片 3"/>
          <p:cNvPicPr>
            <a:picLocks noChangeAspect="1"/>
          </p:cNvPicPr>
          <p:nvPr/>
        </p:nvPicPr>
        <p:blipFill>
          <a:blip r:embed="rId5"/>
          <a:stretch>
            <a:fillRect/>
          </a:stretch>
        </p:blipFill>
        <p:spPr>
          <a:xfrm>
            <a:off x="4983479" y="560981"/>
            <a:ext cx="7056121" cy="2685139"/>
          </a:xfrm>
          <a:prstGeom prst="rect">
            <a:avLst/>
          </a:prstGeom>
          <a:noFill/>
          <a:ln w="9525">
            <a:noFill/>
          </a:ln>
          <a:effectLst>
            <a:softEdge rad="38100"/>
          </a:effectLst>
        </p:spPr>
      </p:pic>
      <p:pic>
        <p:nvPicPr>
          <p:cNvPr id="6" name="图片 5"/>
          <p:cNvPicPr>
            <a:picLocks noChangeAspect="1"/>
          </p:cNvPicPr>
          <p:nvPr/>
        </p:nvPicPr>
        <p:blipFill>
          <a:blip r:embed="rId6"/>
          <a:stretch>
            <a:fillRect/>
          </a:stretch>
        </p:blipFill>
        <p:spPr>
          <a:xfrm>
            <a:off x="4983479" y="3429000"/>
            <a:ext cx="7056120" cy="2579326"/>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732357" y="2088163"/>
            <a:ext cx="4251122"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按右图所示，与员工信息管理类似，同样可以进行检索、编辑、删除等操作</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可以进行添加医生操作。</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033464" y="1313426"/>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医生信息管理</a:t>
            </a:r>
          </a:p>
        </p:txBody>
      </p:sp>
      <p:pic>
        <p:nvPicPr>
          <p:cNvPr id="4" name="图片 3"/>
          <p:cNvPicPr>
            <a:picLocks noChangeAspect="1"/>
          </p:cNvPicPr>
          <p:nvPr/>
        </p:nvPicPr>
        <p:blipFill>
          <a:blip r:embed="rId5"/>
          <a:stretch>
            <a:fillRect/>
          </a:stretch>
        </p:blipFill>
        <p:spPr>
          <a:xfrm>
            <a:off x="4899532" y="1500564"/>
            <a:ext cx="7072192" cy="3972485"/>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503757" y="2499643"/>
            <a:ext cx="4251122"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按右图所示，填写相关信息可以添加医生</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也可以对医生信息进行修改，保存后提交即可更改医生信息。</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629604" y="1903550"/>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医生信息管理</a:t>
            </a:r>
          </a:p>
        </p:txBody>
      </p:sp>
      <p:pic>
        <p:nvPicPr>
          <p:cNvPr id="3" name="图片 2"/>
          <p:cNvPicPr>
            <a:picLocks noChangeAspect="1"/>
          </p:cNvPicPr>
          <p:nvPr/>
        </p:nvPicPr>
        <p:blipFill>
          <a:blip r:embed="rId5"/>
          <a:stretch>
            <a:fillRect/>
          </a:stretch>
        </p:blipFill>
        <p:spPr>
          <a:xfrm>
            <a:off x="5008548" y="1004803"/>
            <a:ext cx="6840881" cy="2287037"/>
          </a:xfrm>
          <a:prstGeom prst="rect">
            <a:avLst/>
          </a:prstGeom>
          <a:noFill/>
          <a:ln w="9525">
            <a:noFill/>
          </a:ln>
          <a:effectLst>
            <a:softEdge rad="38100"/>
          </a:effectLst>
        </p:spPr>
      </p:pic>
      <p:pic>
        <p:nvPicPr>
          <p:cNvPr id="7" name="图片 6"/>
          <p:cNvPicPr>
            <a:picLocks noChangeAspect="1"/>
          </p:cNvPicPr>
          <p:nvPr/>
        </p:nvPicPr>
        <p:blipFill>
          <a:blip r:embed="rId6"/>
          <a:stretch>
            <a:fillRect/>
          </a:stretch>
        </p:blipFill>
        <p:spPr>
          <a:xfrm>
            <a:off x="5008547" y="3493056"/>
            <a:ext cx="6840881" cy="2477845"/>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732357" y="2088163"/>
            <a:ext cx="3252903"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按右图所示，可对宠物信息进行检索，编辑、删除操作</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可以进行添加宠物操作。</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033464" y="1313426"/>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宠物信息管理</a:t>
            </a:r>
          </a:p>
        </p:txBody>
      </p:sp>
      <p:pic>
        <p:nvPicPr>
          <p:cNvPr id="3" name="图片 2"/>
          <p:cNvPicPr>
            <a:picLocks noChangeAspect="1"/>
          </p:cNvPicPr>
          <p:nvPr/>
        </p:nvPicPr>
        <p:blipFill>
          <a:blip r:embed="rId5"/>
          <a:stretch>
            <a:fillRect/>
          </a:stretch>
        </p:blipFill>
        <p:spPr>
          <a:xfrm>
            <a:off x="4213860" y="1713536"/>
            <a:ext cx="7810500" cy="3487780"/>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503757" y="2499643"/>
            <a:ext cx="4251122" cy="238693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按右图所示，填写相关信息可以添加宠物</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也可以对宠物进行修改，可上传宠物图片等信息，保存后提交即可更改宠物信息。</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629604" y="1903550"/>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宠物信息管理</a:t>
            </a:r>
          </a:p>
        </p:txBody>
      </p:sp>
      <p:pic>
        <p:nvPicPr>
          <p:cNvPr id="4" name="图片 3"/>
          <p:cNvPicPr>
            <a:picLocks noChangeAspect="1"/>
          </p:cNvPicPr>
          <p:nvPr/>
        </p:nvPicPr>
        <p:blipFill>
          <a:blip r:embed="rId5"/>
          <a:stretch>
            <a:fillRect/>
          </a:stretch>
        </p:blipFill>
        <p:spPr>
          <a:xfrm>
            <a:off x="5591470" y="698294"/>
            <a:ext cx="5815670" cy="2746694"/>
          </a:xfrm>
          <a:prstGeom prst="rect">
            <a:avLst/>
          </a:prstGeom>
          <a:noFill/>
          <a:ln w="9525">
            <a:noFill/>
          </a:ln>
          <a:effectLst>
            <a:softEdge rad="38100"/>
          </a:effectLst>
        </p:spPr>
      </p:pic>
      <p:pic>
        <p:nvPicPr>
          <p:cNvPr id="6" name="图片 5"/>
          <p:cNvPicPr>
            <a:picLocks noChangeAspect="1"/>
          </p:cNvPicPr>
          <p:nvPr/>
        </p:nvPicPr>
        <p:blipFill>
          <a:blip r:embed="rId6"/>
          <a:stretch>
            <a:fillRect/>
          </a:stretch>
        </p:blipFill>
        <p:spPr>
          <a:xfrm>
            <a:off x="5591470" y="3493056"/>
            <a:ext cx="5815670" cy="3027674"/>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3409950" y="1761490"/>
            <a:ext cx="2110740" cy="2054860"/>
          </a:xfrm>
          <a:prstGeom prst="ellipse">
            <a:avLst/>
          </a:prstGeom>
          <a:solidFill>
            <a:srgbClr val="5266BF"/>
          </a:solidFill>
          <a:ln w="25400">
            <a:solidFill>
              <a:srgbClr val="5266BF"/>
            </a:solid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汉仪君黑-55W" panose="00020600040101010101" charset="-122"/>
                <a:ea typeface="汉仪君黑-55W" panose="00020600040101010101" charset="-122"/>
                <a:cs typeface="汉仪君黑-55W" panose="00020600040101010101" charset="-122"/>
                <a:sym typeface="汉仪君黑-55W" panose="00020600040101010101" charset="-122"/>
              </a:rPr>
              <a:t>提供医疗服务</a:t>
            </a:r>
          </a:p>
        </p:txBody>
      </p:sp>
      <p:sp>
        <p:nvSpPr>
          <p:cNvPr id="21" name="文本框2"/>
          <p:cNvSpPr/>
          <p:nvPr/>
        </p:nvSpPr>
        <p:spPr>
          <a:xfrm>
            <a:off x="7850238" y="1453602"/>
            <a:ext cx="4052893" cy="1301382"/>
          </a:xfrm>
          <a:prstGeom prst="rect">
            <a:avLst/>
          </a:prstGeom>
        </p:spPr>
        <p:txBody>
          <a:bodyPr wrap="square">
            <a:spAutoFit/>
          </a:bodyPr>
          <a:lstStyle/>
          <a:p>
            <a:pPr>
              <a:lnSpc>
                <a:spcPct val="150000"/>
              </a:lnSpc>
              <a:spcBef>
                <a:spcPts val="2950"/>
              </a:spcBef>
              <a:defRPr/>
            </a:pPr>
            <a:r>
              <a:rPr lang="en-US" altLang="zh-CN" dirty="0">
                <a:solidFill>
                  <a:schemeClr val="tx1">
                    <a:lumMod val="75000"/>
                    <a:lumOff val="25000"/>
                  </a:schemeClr>
                </a:solidFill>
                <a:latin typeface="汉仪君黑-55W" panose="00020600040101010101" charset="-122"/>
                <a:ea typeface="汉仪君黑-55W" panose="00020600040101010101" charset="-122"/>
                <a:cs typeface="+mn-ea"/>
                <a:sym typeface="+mn-lt"/>
              </a:rPr>
              <a:t>  </a:t>
            </a:r>
            <a:r>
              <a:rPr lang="zh-CN" altLang="en-US" dirty="0">
                <a:solidFill>
                  <a:schemeClr val="tx1">
                    <a:lumMod val="75000"/>
                    <a:lumOff val="25000"/>
                  </a:schemeClr>
                </a:solidFill>
                <a:latin typeface="汉仪君黑-55W" panose="00020600040101010101" charset="-122"/>
                <a:ea typeface="汉仪君黑-55W" panose="00020600040101010101" charset="-122"/>
                <a:cs typeface="+mn-ea"/>
                <a:sym typeface="+mn-lt"/>
              </a:rPr>
              <a:t>本系统设置领养和寄养模块，提供寄养服务、寻找领养机会，努力确保每一只动物都能拥有舒适的生活环境</a:t>
            </a:r>
          </a:p>
        </p:txBody>
      </p:sp>
      <p:sp>
        <p:nvSpPr>
          <p:cNvPr id="53" name="文本框2"/>
          <p:cNvSpPr/>
          <p:nvPr/>
        </p:nvSpPr>
        <p:spPr>
          <a:xfrm>
            <a:off x="372745" y="4506121"/>
            <a:ext cx="3370580" cy="1097974"/>
          </a:xfrm>
          <a:prstGeom prst="rect">
            <a:avLst/>
          </a:prstGeom>
        </p:spPr>
        <p:txBody>
          <a:bodyPr wrap="square">
            <a:noAutofit/>
          </a:bodyPr>
          <a:lstStyle/>
          <a:p>
            <a:pPr>
              <a:lnSpc>
                <a:spcPct val="150000"/>
              </a:lnSpc>
              <a:spcBef>
                <a:spcPts val="2950"/>
              </a:spcBef>
              <a:defRPr/>
            </a:pPr>
            <a:r>
              <a:rPr lang="en-US" altLang="zh-CN" sz="2000" dirty="0">
                <a:solidFill>
                  <a:schemeClr val="tx1">
                    <a:lumMod val="75000"/>
                    <a:lumOff val="25000"/>
                  </a:schemeClr>
                </a:solidFill>
                <a:latin typeface="汉仪君黑-55W" panose="00020600040101010101" charset="-122"/>
                <a:ea typeface="汉仪君黑-55W" panose="00020600040101010101" charset="-122"/>
                <a:cs typeface="+mn-ea"/>
                <a:sym typeface="+mn-lt"/>
              </a:rPr>
              <a:t>  </a:t>
            </a:r>
            <a:r>
              <a:rPr lang="zh-CN" altLang="en-US" dirty="0">
                <a:solidFill>
                  <a:schemeClr val="tx1">
                    <a:lumMod val="75000"/>
                    <a:lumOff val="25000"/>
                  </a:schemeClr>
                </a:solidFill>
                <a:latin typeface="汉仪君黑-55W" panose="00020600040101010101" charset="-122"/>
                <a:ea typeface="汉仪君黑-55W" panose="00020600040101010101" charset="-122"/>
                <a:cs typeface="+mn-ea"/>
                <a:sym typeface="+mn-lt"/>
              </a:rPr>
              <a:t>本系统设置捐款模块，为爱心人士提供捐款渠道</a:t>
            </a:r>
          </a:p>
        </p:txBody>
      </p:sp>
      <p:sp>
        <p:nvSpPr>
          <p:cNvPr id="54" name="文本框2"/>
          <p:cNvSpPr/>
          <p:nvPr/>
        </p:nvSpPr>
        <p:spPr>
          <a:xfrm>
            <a:off x="372745" y="2376170"/>
            <a:ext cx="2868295" cy="885884"/>
          </a:xfrm>
          <a:prstGeom prst="rect">
            <a:avLst/>
          </a:prstGeom>
        </p:spPr>
        <p:txBody>
          <a:bodyPr wrap="square">
            <a:spAutoFit/>
          </a:bodyPr>
          <a:lstStyle/>
          <a:p>
            <a:pPr marR="0" lvl="0" indent="0" fontAlgn="auto">
              <a:lnSpc>
                <a:spcPct val="150000"/>
              </a:lnSpc>
              <a:spcBef>
                <a:spcPts val="2950"/>
              </a:spcBef>
              <a:spcAft>
                <a:spcPts val="0"/>
              </a:spcAft>
              <a:buClrTx/>
              <a:buSzTx/>
              <a:buFontTx/>
              <a:buNone/>
              <a:defRPr/>
            </a:pPr>
            <a:r>
              <a:rPr lang="en-US" altLang="zh-CN" dirty="0">
                <a:solidFill>
                  <a:schemeClr val="tx1">
                    <a:lumMod val="75000"/>
                    <a:lumOff val="25000"/>
                  </a:schemeClr>
                </a:solidFill>
                <a:latin typeface="汉仪君黑-55W" panose="00020600040101010101" charset="-122"/>
                <a:ea typeface="汉仪君黑-55W" panose="00020600040101010101" charset="-122"/>
                <a:cs typeface="+mn-ea"/>
                <a:sym typeface="+mn-lt"/>
              </a:rPr>
              <a:t>  </a:t>
            </a:r>
            <a:r>
              <a:rPr lang="zh-CN" altLang="en-US">
                <a:solidFill>
                  <a:schemeClr val="tx1">
                    <a:lumMod val="75000"/>
                    <a:lumOff val="25000"/>
                  </a:schemeClr>
                </a:solidFill>
                <a:latin typeface="汉仪君黑-55W" panose="00020600040101010101" charset="-122"/>
                <a:ea typeface="汉仪君黑-55W" panose="00020600040101010101" charset="-122"/>
                <a:cs typeface="+mn-ea"/>
                <a:sym typeface="+mn-lt"/>
              </a:rPr>
              <a:t>本</a:t>
            </a:r>
            <a:r>
              <a:rPr lang="zh-CN" altLang="en-US" dirty="0">
                <a:solidFill>
                  <a:schemeClr val="tx1">
                    <a:lumMod val="75000"/>
                    <a:lumOff val="25000"/>
                  </a:schemeClr>
                </a:solidFill>
                <a:latin typeface="汉仪君黑-55W" panose="00020600040101010101" charset="-122"/>
                <a:ea typeface="汉仪君黑-55W" panose="00020600040101010101" charset="-122"/>
                <a:cs typeface="+mn-ea"/>
                <a:sym typeface="+mn-lt"/>
              </a:rPr>
              <a:t>系统设置医疗模块，提供预约医疗服务</a:t>
            </a:r>
          </a:p>
        </p:txBody>
      </p:sp>
      <p:sp>
        <p:nvSpPr>
          <p:cNvPr id="4" name="文本框2"/>
          <p:cNvSpPr/>
          <p:nvPr/>
        </p:nvSpPr>
        <p:spPr>
          <a:xfrm>
            <a:off x="8084185" y="3984625"/>
            <a:ext cx="4147820" cy="1347548"/>
          </a:xfrm>
          <a:prstGeom prst="rect">
            <a:avLst/>
          </a:prstGeom>
        </p:spPr>
        <p:txBody>
          <a:bodyPr wrap="square">
            <a:spAutoFit/>
          </a:bodyPr>
          <a:lstStyle/>
          <a:p>
            <a:pPr marL="0" marR="0" lvl="0" indent="0" defTabSz="914400" rtl="0" eaLnBrk="1" fontAlgn="auto" latinLnBrk="0" hangingPunct="1">
              <a:lnSpc>
                <a:spcPct val="150000"/>
              </a:lnSpc>
              <a:spcBef>
                <a:spcPts val="2950"/>
              </a:spcBef>
              <a:spcAft>
                <a:spcPts val="0"/>
              </a:spcAft>
              <a:buClrTx/>
              <a:buSzTx/>
              <a:buFontTx/>
              <a:buNone/>
              <a:defRPr/>
            </a:pPr>
            <a:r>
              <a:rPr kumimoji="0" lang="en-US" altLang="zh-CN" sz="1400" b="0" i="0" u="none" strike="noStrike" kern="1200" cap="none" spc="0" normalizeH="0" baseline="0" noProof="0">
                <a:ln>
                  <a:noFill/>
                </a:ln>
                <a:solidFill>
                  <a:schemeClr val="tx1">
                    <a:lumMod val="75000"/>
                    <a:lumOff val="25000"/>
                  </a:schemeClr>
                </a:solidFill>
                <a:effectLst/>
                <a:uLnTx/>
                <a:uFillTx/>
                <a:latin typeface="汉仪君黑-55W" panose="00020600040101010101" charset="-122"/>
                <a:ea typeface="汉仪君黑-55W" panose="00020600040101010101" charset="-122"/>
                <a:cs typeface="+mn-ea"/>
                <a:sym typeface="+mn-lt"/>
              </a:rPr>
              <a:t> </a:t>
            </a:r>
            <a:r>
              <a:rPr lang="en-US" altLang="zh-CN" sz="2000" dirty="0">
                <a:solidFill>
                  <a:schemeClr val="tx1">
                    <a:lumMod val="75000"/>
                    <a:lumOff val="25000"/>
                  </a:schemeClr>
                </a:solidFill>
                <a:latin typeface="汉仪君黑-55W" panose="00020600040101010101" charset="-122"/>
                <a:ea typeface="汉仪君黑-55W" panose="00020600040101010101" charset="-122"/>
                <a:cs typeface="+mn-ea"/>
                <a:sym typeface="+mn-lt"/>
              </a:rPr>
              <a:t> </a:t>
            </a:r>
            <a:r>
              <a:rPr lang="zh-CN" altLang="en-US" dirty="0">
                <a:solidFill>
                  <a:schemeClr val="tx1">
                    <a:lumMod val="75000"/>
                    <a:lumOff val="25000"/>
                  </a:schemeClr>
                </a:solidFill>
                <a:latin typeface="汉仪君黑-55W" panose="00020600040101010101" charset="-122"/>
                <a:ea typeface="汉仪君黑-55W" panose="00020600040101010101" charset="-122"/>
                <a:cs typeface="+mn-ea"/>
                <a:sym typeface="+mn-lt"/>
              </a:rPr>
              <a:t>本系统设置论坛和公告模块，给用户提供与其他宠物爱好者进行交流和互动以及获取最新信息的渠道</a:t>
            </a:r>
          </a:p>
        </p:txBody>
      </p:sp>
      <p:sp>
        <p:nvSpPr>
          <p:cNvPr id="2" name="椭圆 1"/>
          <p:cNvSpPr/>
          <p:nvPr>
            <p:custDataLst>
              <p:tags r:id="rId1"/>
            </p:custDataLst>
          </p:nvPr>
        </p:nvSpPr>
        <p:spPr>
          <a:xfrm>
            <a:off x="3862705" y="3816350"/>
            <a:ext cx="2110740" cy="2054860"/>
          </a:xfrm>
          <a:prstGeom prst="ellipse">
            <a:avLst/>
          </a:prstGeom>
          <a:solidFill>
            <a:srgbClr val="5266BF"/>
          </a:solidFill>
          <a:ln w="25400">
            <a:solidFill>
              <a:srgbClr val="5266BF"/>
            </a:solid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zh-CN" altLang="en-US" sz="2400" dirty="0">
                <a:solidFill>
                  <a:schemeClr val="bg1"/>
                </a:solidFill>
                <a:latin typeface="汉仪君黑-55W" panose="00020600040101010101" charset="-122"/>
                <a:ea typeface="汉仪君黑-55W" panose="00020600040101010101" charset="-122"/>
                <a:sym typeface="汉仪君黑-55W" panose="00020600040101010101" charset="-122"/>
              </a:rPr>
              <a:t>接受捐款和资源管理</a:t>
            </a:r>
          </a:p>
        </p:txBody>
      </p:sp>
      <p:sp>
        <p:nvSpPr>
          <p:cNvPr id="3" name="椭圆 2"/>
          <p:cNvSpPr/>
          <p:nvPr>
            <p:custDataLst>
              <p:tags r:id="rId2"/>
            </p:custDataLst>
          </p:nvPr>
        </p:nvSpPr>
        <p:spPr>
          <a:xfrm>
            <a:off x="5520690" y="1270635"/>
            <a:ext cx="2110740" cy="2054860"/>
          </a:xfrm>
          <a:prstGeom prst="ellipse">
            <a:avLst/>
          </a:prstGeom>
          <a:solidFill>
            <a:srgbClr val="5266BF"/>
          </a:solidFill>
          <a:ln w="25400">
            <a:solidFill>
              <a:srgbClr val="5266BF"/>
            </a:solid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zh-CN" altLang="en-US" sz="2400" dirty="0">
                <a:solidFill>
                  <a:schemeClr val="bg1"/>
                </a:solidFill>
                <a:latin typeface="汉仪君黑-55W" panose="00020600040101010101" charset="-122"/>
                <a:ea typeface="汉仪君黑-55W" panose="00020600040101010101" charset="-122"/>
                <a:sym typeface="汉仪君黑-55W" panose="00020600040101010101" charset="-122"/>
              </a:rPr>
              <a:t>提供领养和寄养服务</a:t>
            </a:r>
          </a:p>
        </p:txBody>
      </p:sp>
      <p:sp>
        <p:nvSpPr>
          <p:cNvPr id="5" name="椭圆 4"/>
          <p:cNvSpPr/>
          <p:nvPr>
            <p:custDataLst>
              <p:tags r:id="rId3"/>
            </p:custDataLst>
          </p:nvPr>
        </p:nvSpPr>
        <p:spPr>
          <a:xfrm>
            <a:off x="5973445" y="3325495"/>
            <a:ext cx="2110740" cy="2054860"/>
          </a:xfrm>
          <a:prstGeom prst="ellipse">
            <a:avLst/>
          </a:prstGeom>
          <a:solidFill>
            <a:srgbClr val="5266BF"/>
          </a:solidFill>
          <a:ln w="25400">
            <a:solidFill>
              <a:srgbClr val="5266BF"/>
            </a:solid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zh-CN" altLang="en-US" sz="2400" dirty="0">
                <a:solidFill>
                  <a:schemeClr val="bg1"/>
                </a:solidFill>
                <a:latin typeface="汉仪君黑-55W" panose="00020600040101010101" charset="-122"/>
                <a:ea typeface="汉仪君黑-55W" panose="00020600040101010101" charset="-122"/>
                <a:sym typeface="汉仪君黑-55W" panose="00020600040101010101" charset="-122"/>
              </a:rPr>
              <a:t>提供社区互动和信息共享</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652463" y="2072923"/>
            <a:ext cx="3252903" cy="3987374"/>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按右图所示，可对用户的账户状态进行处理，例如禁言、封号等操作</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用户的账户状态也会随着管理员对其进行的操作进行显示。</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可以检索用户的相关信息进行用户的查找。</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033464" y="1313426"/>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用户信息管理</a:t>
            </a:r>
          </a:p>
        </p:txBody>
      </p:sp>
      <p:pic>
        <p:nvPicPr>
          <p:cNvPr id="4" name="图片 3"/>
          <p:cNvPicPr>
            <a:picLocks noChangeAspect="1"/>
          </p:cNvPicPr>
          <p:nvPr/>
        </p:nvPicPr>
        <p:blipFill>
          <a:blip r:embed="rId5"/>
          <a:stretch>
            <a:fillRect/>
          </a:stretch>
        </p:blipFill>
        <p:spPr>
          <a:xfrm>
            <a:off x="4205296" y="1713536"/>
            <a:ext cx="7850491" cy="3997510"/>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652463" y="2072923"/>
            <a:ext cx="3252903" cy="4387483"/>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按右图所示，可对领养申请进行审核，状态为审核失败或审核成功或审核中，审核中可以进行同意或拒绝操作</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可通过宠物姓名进行宠物查找。</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可通过审核状态进行检索筛选。</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033464" y="1313426"/>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宠物领养管理</a:t>
            </a:r>
          </a:p>
        </p:txBody>
      </p:sp>
      <p:pic>
        <p:nvPicPr>
          <p:cNvPr id="3" name="图片 2"/>
          <p:cNvPicPr>
            <a:picLocks noChangeAspect="1"/>
          </p:cNvPicPr>
          <p:nvPr/>
        </p:nvPicPr>
        <p:blipFill>
          <a:blip r:embed="rId5"/>
          <a:stretch>
            <a:fillRect/>
          </a:stretch>
        </p:blipFill>
        <p:spPr>
          <a:xfrm>
            <a:off x="4015740" y="1996439"/>
            <a:ext cx="8048505" cy="3805291"/>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652463" y="2072923"/>
            <a:ext cx="3252903" cy="4387483"/>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按右图所示，可对寄养申请进行审核，状态为审核失败或审核成功或审核中，审核中可以进行同意或拒绝操作</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可通过宠物姓名进行宠物查找。</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可通过审核状态进行检索筛选。</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033464" y="1313426"/>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宠物寄养管理</a:t>
            </a:r>
          </a:p>
        </p:txBody>
      </p:sp>
      <p:pic>
        <p:nvPicPr>
          <p:cNvPr id="4" name="图片 3"/>
          <p:cNvPicPr>
            <a:picLocks noChangeAspect="1"/>
          </p:cNvPicPr>
          <p:nvPr/>
        </p:nvPicPr>
        <p:blipFill>
          <a:blip r:embed="rId5"/>
          <a:stretch>
            <a:fillRect/>
          </a:stretch>
        </p:blipFill>
        <p:spPr>
          <a:xfrm>
            <a:off x="3905364" y="1713536"/>
            <a:ext cx="7989456" cy="3831038"/>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587577" y="1836703"/>
            <a:ext cx="3252903" cy="4787593"/>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按右图所示，显示信息分为记录和申请，记录则表示已经完成操作，申请则需要对预约申请进行“完成”或“延期操作”</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可通过宠物姓名进行宠物查找。</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延期操作如右图所示，需选定相关时间。</a:t>
            </a:r>
            <a:endParaRPr lang="en-US" altLang="zh-CN" sz="2000" dirty="0">
              <a:solidFill>
                <a:schemeClr val="tx1">
                  <a:lumMod val="75000"/>
                  <a:lumOff val="25000"/>
                </a:schemeClr>
              </a:solidFill>
              <a:cs typeface="+mn-ea"/>
            </a:endParaRPr>
          </a:p>
          <a:p>
            <a:pPr marL="342900" indent="-342900" defTabSz="457200">
              <a:buFont typeface="Wingdings" panose="05000000000000000000" pitchFamily="2" charset="2"/>
              <a:buChar char="l"/>
              <a:defRPr/>
            </a:pP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587577" y="1314157"/>
            <a:ext cx="3561334"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医疗服务预约管理</a:t>
            </a:r>
          </a:p>
        </p:txBody>
      </p:sp>
      <p:pic>
        <p:nvPicPr>
          <p:cNvPr id="3" name="图片 2"/>
          <p:cNvPicPr>
            <a:picLocks noChangeAspect="1"/>
          </p:cNvPicPr>
          <p:nvPr/>
        </p:nvPicPr>
        <p:blipFill>
          <a:blip r:embed="rId5"/>
          <a:stretch>
            <a:fillRect/>
          </a:stretch>
        </p:blipFill>
        <p:spPr>
          <a:xfrm>
            <a:off x="3840480" y="1313426"/>
            <a:ext cx="8242410" cy="2457964"/>
          </a:xfrm>
          <a:prstGeom prst="rect">
            <a:avLst/>
          </a:prstGeom>
          <a:noFill/>
          <a:ln w="9525">
            <a:noFill/>
          </a:ln>
          <a:effectLst>
            <a:softEdge rad="38100"/>
          </a:effectLst>
        </p:spPr>
      </p:pic>
      <p:pic>
        <p:nvPicPr>
          <p:cNvPr id="8" name="图片 7"/>
          <p:cNvPicPr>
            <a:picLocks noChangeAspect="1"/>
          </p:cNvPicPr>
          <p:nvPr/>
        </p:nvPicPr>
        <p:blipFill>
          <a:blip r:embed="rId6"/>
          <a:stretch>
            <a:fillRect/>
          </a:stretch>
        </p:blipFill>
        <p:spPr>
          <a:xfrm>
            <a:off x="3840480" y="3894557"/>
            <a:ext cx="8298180" cy="2114845"/>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606742" y="2682523"/>
            <a:ext cx="3252903"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按右图所示，公告由管理员发布，可进行添加、编辑、删除操作</a:t>
            </a:r>
            <a:r>
              <a:rPr lang="zh-CN" altLang="en-US" sz="2000" b="1" dirty="0"/>
              <a:t>。</a:t>
            </a:r>
            <a:endParaRPr lang="en-US" altLang="zh-CN" sz="2000" b="1" dirty="0"/>
          </a:p>
          <a:p>
            <a:pPr marL="342900" indent="-342900" defTabSz="457200">
              <a:buFont typeface="Wingdings" panose="05000000000000000000" pitchFamily="2" charset="2"/>
              <a:buChar char="l"/>
              <a:defRPr/>
            </a:pP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797242" y="1897380"/>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rPr>
              <a:t>公告管理</a:t>
            </a:r>
          </a:p>
        </p:txBody>
      </p:sp>
      <p:pic>
        <p:nvPicPr>
          <p:cNvPr id="4" name="图片 3"/>
          <p:cNvPicPr>
            <a:picLocks noChangeAspect="1"/>
          </p:cNvPicPr>
          <p:nvPr/>
        </p:nvPicPr>
        <p:blipFill>
          <a:blip r:embed="rId5"/>
          <a:stretch>
            <a:fillRect/>
          </a:stretch>
        </p:blipFill>
        <p:spPr>
          <a:xfrm>
            <a:off x="4229100" y="1729740"/>
            <a:ext cx="7620137" cy="4069080"/>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503757" y="2499643"/>
            <a:ext cx="4251122"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按右图所示，填写相关信息可以添加公告</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也可以对公告进行修改，保存后提交即可更改公告信息。</a:t>
            </a: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629604" y="1903550"/>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公告管理</a:t>
            </a:r>
          </a:p>
        </p:txBody>
      </p:sp>
      <p:pic>
        <p:nvPicPr>
          <p:cNvPr id="3" name="图片 2"/>
          <p:cNvPicPr>
            <a:picLocks noChangeAspect="1"/>
          </p:cNvPicPr>
          <p:nvPr/>
        </p:nvPicPr>
        <p:blipFill>
          <a:blip r:embed="rId5"/>
          <a:stretch>
            <a:fillRect/>
          </a:stretch>
        </p:blipFill>
        <p:spPr>
          <a:xfrm>
            <a:off x="5689590" y="971907"/>
            <a:ext cx="5572770" cy="2457093"/>
          </a:xfrm>
          <a:prstGeom prst="rect">
            <a:avLst/>
          </a:prstGeom>
          <a:noFill/>
          <a:ln w="9525">
            <a:noFill/>
          </a:ln>
          <a:effectLst>
            <a:softEdge rad="38100"/>
          </a:effectLst>
        </p:spPr>
      </p:pic>
      <p:pic>
        <p:nvPicPr>
          <p:cNvPr id="7" name="图片 6"/>
          <p:cNvPicPr>
            <a:picLocks noChangeAspect="1"/>
          </p:cNvPicPr>
          <p:nvPr/>
        </p:nvPicPr>
        <p:blipFill>
          <a:blip r:embed="rId6"/>
          <a:stretch>
            <a:fillRect/>
          </a:stretch>
        </p:blipFill>
        <p:spPr>
          <a:xfrm>
            <a:off x="5689590" y="3716717"/>
            <a:ext cx="5572770" cy="2457093"/>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606742" y="2682523"/>
            <a:ext cx="3252903" cy="1986826"/>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按右图所示，人气榜宠物排名根据点赞量进行降序排列</a:t>
            </a:r>
            <a:r>
              <a:rPr lang="zh-CN" altLang="en-US" sz="2000" b="1" dirty="0"/>
              <a:t>。</a:t>
            </a:r>
            <a:endParaRPr lang="en-US" altLang="zh-CN" sz="2000" b="1" dirty="0"/>
          </a:p>
          <a:p>
            <a:pPr marL="342900" indent="-342900" defTabSz="457200">
              <a:buFont typeface="Wingdings" panose="05000000000000000000" pitchFamily="2" charset="2"/>
              <a:buChar char="l"/>
              <a:defRPr/>
            </a:pP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797242" y="1897380"/>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人气榜管理</a:t>
            </a:r>
          </a:p>
        </p:txBody>
      </p:sp>
      <p:pic>
        <p:nvPicPr>
          <p:cNvPr id="3" name="图片 2"/>
          <p:cNvPicPr>
            <a:picLocks noChangeAspect="1"/>
          </p:cNvPicPr>
          <p:nvPr/>
        </p:nvPicPr>
        <p:blipFill>
          <a:blip r:embed="rId5"/>
          <a:stretch>
            <a:fillRect/>
          </a:stretch>
        </p:blipFill>
        <p:spPr>
          <a:xfrm>
            <a:off x="3859645" y="1821180"/>
            <a:ext cx="8173552" cy="3924300"/>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606742" y="2682523"/>
            <a:ext cx="3252903" cy="278704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按右图所示，记录用户捐赠相关数据</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根据捐赠金额进行“爱心大使”的展示和排序</a:t>
            </a:r>
            <a:r>
              <a:rPr lang="zh-CN" altLang="en-US" sz="2000" b="1" dirty="0"/>
              <a:t>。</a:t>
            </a:r>
            <a:endParaRPr lang="en-US" altLang="zh-CN" sz="2000" b="1" dirty="0"/>
          </a:p>
          <a:p>
            <a:pPr marL="342900" indent="-342900" defTabSz="457200">
              <a:buFont typeface="Wingdings" panose="05000000000000000000" pitchFamily="2" charset="2"/>
              <a:buChar char="l"/>
              <a:defRPr/>
            </a:pPr>
            <a:endParaRPr lang="en-US" altLang="zh-CN" sz="2000" b="1" dirty="0"/>
          </a:p>
          <a:p>
            <a:pPr marL="342900" indent="-342900" defTabSz="457200">
              <a:buFont typeface="Wingdings" panose="05000000000000000000" pitchFamily="2" charset="2"/>
              <a:buChar char="l"/>
              <a:defRPr/>
            </a:pPr>
            <a:endParaRPr lang="en-US" altLang="zh-CN" sz="2000" dirty="0">
              <a:solidFill>
                <a:schemeClr val="tx1">
                  <a:lumMod val="75000"/>
                  <a:lumOff val="25000"/>
                </a:schemeClr>
              </a:solidFill>
              <a:cs typeface="+mn-ea"/>
            </a:endParaRPr>
          </a:p>
          <a:p>
            <a:pPr>
              <a:lnSpc>
                <a:spcPct val="150000"/>
              </a:lnSpc>
              <a:defRPr/>
            </a:pP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797242" y="1897380"/>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捐赠记录管理</a:t>
            </a:r>
          </a:p>
        </p:txBody>
      </p:sp>
      <p:pic>
        <p:nvPicPr>
          <p:cNvPr id="4" name="图片 3"/>
          <p:cNvPicPr>
            <a:picLocks noChangeAspect="1"/>
          </p:cNvPicPr>
          <p:nvPr/>
        </p:nvPicPr>
        <p:blipFill>
          <a:blip r:embed="rId5"/>
          <a:stretch>
            <a:fillRect/>
          </a:stretch>
        </p:blipFill>
        <p:spPr>
          <a:xfrm>
            <a:off x="4358640" y="1135380"/>
            <a:ext cx="7627620" cy="4935616"/>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480455" y="2017964"/>
            <a:ext cx="6885191" cy="1266437"/>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按下图所示，记录用户发帖相关数据</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管理员可以对该帖子进行审核，选择是否通过，通过则会显示在用户界面的论坛</a:t>
            </a:r>
            <a:r>
              <a:rPr lang="zh-CN" altLang="en-US" sz="2000">
                <a:solidFill>
                  <a:schemeClr val="tx1">
                    <a:lumMod val="75000"/>
                    <a:lumOff val="25000"/>
                  </a:schemeClr>
                </a:solidFill>
                <a:cs typeface="+mn-ea"/>
              </a:rPr>
              <a:t>版块</a:t>
            </a:r>
            <a:r>
              <a:rPr lang="zh-CN" altLang="en-US" sz="2000" b="1"/>
              <a:t>。</a:t>
            </a:r>
            <a:endParaRPr lang="en-US" altLang="zh-CN" sz="2000" dirty="0">
              <a:solidFill>
                <a:schemeClr val="tx1">
                  <a:lumMod val="75000"/>
                  <a:lumOff val="25000"/>
                </a:schemeClr>
              </a:solidFill>
              <a:cs typeface="+mn-ea"/>
            </a:endParaRPr>
          </a:p>
        </p:txBody>
      </p:sp>
      <p:sp>
        <p:nvSpPr>
          <p:cNvPr id="25" name="文本框"/>
          <p:cNvSpPr txBox="1"/>
          <p:nvPr>
            <p:custDataLst>
              <p:tags r:id="rId2"/>
            </p:custDataLst>
          </p:nvPr>
        </p:nvSpPr>
        <p:spPr>
          <a:xfrm>
            <a:off x="487486" y="1211138"/>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论坛发帖管理</a:t>
            </a:r>
          </a:p>
        </p:txBody>
      </p:sp>
      <p:pic>
        <p:nvPicPr>
          <p:cNvPr id="3" name="图片 2"/>
          <p:cNvPicPr>
            <a:picLocks noChangeAspect="1"/>
          </p:cNvPicPr>
          <p:nvPr/>
        </p:nvPicPr>
        <p:blipFill>
          <a:blip r:embed="rId5"/>
          <a:stretch>
            <a:fillRect/>
          </a:stretch>
        </p:blipFill>
        <p:spPr>
          <a:xfrm>
            <a:off x="487486" y="3601706"/>
            <a:ext cx="11585258" cy="1746455"/>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511491" y="1818750"/>
            <a:ext cx="3252903" cy="326698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按右图所示，记录每个宠物居住房间的状态信息（占用或空闲）</a:t>
            </a:r>
            <a:r>
              <a:rPr lang="zh-CN" altLang="en-US" sz="2000" b="1" dirty="0"/>
              <a:t>。</a:t>
            </a:r>
            <a:endParaRPr lang="en-US" altLang="zh-CN" sz="2000" b="1" dirty="0"/>
          </a:p>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点击房间后可以进行打扫卫生完成的确认，若房间已有宠物居住即会显示当前居住在宠物居所的宠物</a:t>
            </a:r>
            <a:r>
              <a:rPr lang="en-US" altLang="zh-CN" sz="2000" dirty="0">
                <a:solidFill>
                  <a:schemeClr val="tx1">
                    <a:lumMod val="75000"/>
                    <a:lumOff val="25000"/>
                  </a:schemeClr>
                </a:solidFill>
                <a:cs typeface="+mn-ea"/>
              </a:rPr>
              <a:t>ID</a:t>
            </a:r>
            <a:r>
              <a:rPr lang="zh-CN" altLang="en-US" sz="2000">
                <a:solidFill>
                  <a:schemeClr val="tx1">
                    <a:lumMod val="75000"/>
                    <a:lumOff val="25000"/>
                  </a:schemeClr>
                </a:solidFill>
                <a:cs typeface="+mn-ea"/>
              </a:rPr>
              <a:t>信息</a:t>
            </a:r>
            <a:r>
              <a:rPr lang="zh-CN" altLang="en-US" sz="2000" b="1"/>
              <a:t>。</a:t>
            </a:r>
            <a:endParaRPr lang="en-US" altLang="zh-CN" sz="2000" dirty="0">
              <a:solidFill>
                <a:schemeClr val="tx1">
                  <a:lumMod val="75000"/>
                  <a:lumOff val="25000"/>
                </a:schemeClr>
              </a:solidFill>
              <a:cs typeface="+mn-ea"/>
            </a:endParaRPr>
          </a:p>
        </p:txBody>
      </p:sp>
      <p:sp>
        <p:nvSpPr>
          <p:cNvPr id="25" name="文本框"/>
          <p:cNvSpPr txBox="1"/>
          <p:nvPr>
            <p:custDataLst>
              <p:tags r:id="rId2"/>
            </p:custDataLst>
          </p:nvPr>
        </p:nvSpPr>
        <p:spPr>
          <a:xfrm>
            <a:off x="797242" y="1100688"/>
            <a:ext cx="2871902"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zh-CN" altLang="en-US" sz="2800" b="1" kern="0" dirty="0">
                <a:solidFill>
                  <a:srgbClr val="5266BF"/>
                </a:solidFill>
                <a:latin typeface="汉仪君黑-55W" panose="00020600040101010101" charset="-122"/>
                <a:ea typeface="汉仪君黑-55W" panose="00020600040101010101" charset="-122"/>
              </a:rPr>
              <a:t>宠物房间管理</a:t>
            </a:r>
          </a:p>
        </p:txBody>
      </p:sp>
      <p:pic>
        <p:nvPicPr>
          <p:cNvPr id="3" name="图片 2"/>
          <p:cNvPicPr>
            <a:picLocks noChangeAspect="1"/>
          </p:cNvPicPr>
          <p:nvPr/>
        </p:nvPicPr>
        <p:blipFill>
          <a:blip r:embed="rId5"/>
          <a:stretch>
            <a:fillRect/>
          </a:stretch>
        </p:blipFill>
        <p:spPr>
          <a:xfrm>
            <a:off x="4209860" y="1042270"/>
            <a:ext cx="6868263" cy="3116221"/>
          </a:xfrm>
          <a:prstGeom prst="rect">
            <a:avLst/>
          </a:prstGeom>
          <a:noFill/>
          <a:ln w="9525">
            <a:noFill/>
          </a:ln>
          <a:effectLst>
            <a:softEdge rad="38100"/>
          </a:effectLst>
        </p:spPr>
      </p:pic>
      <p:pic>
        <p:nvPicPr>
          <p:cNvPr id="6" name="图片 5"/>
          <p:cNvPicPr>
            <a:picLocks noChangeAspect="1"/>
          </p:cNvPicPr>
          <p:nvPr/>
        </p:nvPicPr>
        <p:blipFill>
          <a:blip r:embed="rId6"/>
          <a:stretch>
            <a:fillRect/>
          </a:stretch>
        </p:blipFill>
        <p:spPr>
          <a:xfrm>
            <a:off x="4209860" y="4158491"/>
            <a:ext cx="3317206" cy="1380314"/>
          </a:xfrm>
          <a:prstGeom prst="rect">
            <a:avLst/>
          </a:prstGeom>
          <a:noFill/>
          <a:ln w="9525">
            <a:noFill/>
          </a:ln>
          <a:effectLst>
            <a:softEdge rad="38100"/>
          </a:effectLst>
        </p:spPr>
      </p:pic>
      <p:pic>
        <p:nvPicPr>
          <p:cNvPr id="8" name="图片 7"/>
          <p:cNvPicPr>
            <a:picLocks noChangeAspect="1"/>
          </p:cNvPicPr>
          <p:nvPr/>
        </p:nvPicPr>
        <p:blipFill>
          <a:blip r:embed="rId7"/>
          <a:stretch>
            <a:fillRect/>
          </a:stretch>
        </p:blipFill>
        <p:spPr>
          <a:xfrm>
            <a:off x="8122145" y="4158491"/>
            <a:ext cx="2955978" cy="1356619"/>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stretch>
            <a:fillRect/>
          </a:stretch>
        </p:blipFill>
        <p:spPr>
          <a:xfrm>
            <a:off x="635" y="-635"/>
            <a:ext cx="12190730" cy="6723380"/>
          </a:xfrm>
          <a:prstGeom prst="rect">
            <a:avLst/>
          </a:prstGeom>
        </p:spPr>
      </p:pic>
      <p:pic>
        <p:nvPicPr>
          <p:cNvPr id="12" name="图片 11" descr="资源 9@72x-8"/>
          <p:cNvPicPr>
            <a:picLocks noChangeAspect="1"/>
          </p:cNvPicPr>
          <p:nvPr/>
        </p:nvPicPr>
        <p:blipFill>
          <a:blip r:embed="rId5"/>
          <a:stretch>
            <a:fillRect/>
          </a:stretch>
        </p:blipFill>
        <p:spPr>
          <a:xfrm>
            <a:off x="742950" y="611505"/>
            <a:ext cx="10484485" cy="6068695"/>
          </a:xfrm>
          <a:prstGeom prst="rect">
            <a:avLst/>
          </a:prstGeom>
        </p:spPr>
      </p:pic>
      <p:sp>
        <p:nvSpPr>
          <p:cNvPr id="6" name="任意多边形: 形状 2"/>
          <p:cNvSpPr/>
          <p:nvPr/>
        </p:nvSpPr>
        <p:spPr>
          <a:xfrm>
            <a:off x="635" y="6186805"/>
            <a:ext cx="12191365" cy="671195"/>
          </a:xfrm>
          <a:custGeom>
            <a:avLst/>
            <a:gdLst>
              <a:gd name="connsiteX0" fmla="*/ 0 w 11984477"/>
              <a:gd name="connsiteY0" fmla="*/ 0 h 515566"/>
              <a:gd name="connsiteX1" fmla="*/ 0 w 11984477"/>
              <a:gd name="connsiteY1" fmla="*/ 515566 h 515566"/>
              <a:gd name="connsiteX2" fmla="*/ 11984477 w 11984477"/>
              <a:gd name="connsiteY2" fmla="*/ 515566 h 515566"/>
              <a:gd name="connsiteX3" fmla="*/ 11984477 w 11984477"/>
              <a:gd name="connsiteY3" fmla="*/ 107004 h 515566"/>
              <a:gd name="connsiteX4" fmla="*/ 10953345 w 11984477"/>
              <a:gd name="connsiteY4" fmla="*/ 136187 h 515566"/>
              <a:gd name="connsiteX5" fmla="*/ 9202366 w 11984477"/>
              <a:gd name="connsiteY5" fmla="*/ 126460 h 515566"/>
              <a:gd name="connsiteX6" fmla="*/ 7431932 w 11984477"/>
              <a:gd name="connsiteY6" fmla="*/ 116732 h 515566"/>
              <a:gd name="connsiteX7" fmla="*/ 5321030 w 11984477"/>
              <a:gd name="connsiteY7" fmla="*/ 136187 h 515566"/>
              <a:gd name="connsiteX8" fmla="*/ 3482502 w 11984477"/>
              <a:gd name="connsiteY8" fmla="*/ 77821 h 515566"/>
              <a:gd name="connsiteX9" fmla="*/ 1595336 w 11984477"/>
              <a:gd name="connsiteY9" fmla="*/ 204281 h 515566"/>
              <a:gd name="connsiteX10" fmla="*/ 428017 w 11984477"/>
              <a:gd name="connsiteY10" fmla="*/ 184826 h 515566"/>
              <a:gd name="connsiteX11" fmla="*/ 0 w 11984477"/>
              <a:gd name="connsiteY11" fmla="*/ 0 h 515566"/>
              <a:gd name="connsiteX0-1" fmla="*/ 0 w 11984477"/>
              <a:gd name="connsiteY0-2" fmla="*/ 0 h 515566"/>
              <a:gd name="connsiteX1-3" fmla="*/ 0 w 11984477"/>
              <a:gd name="connsiteY1-4" fmla="*/ 515566 h 515566"/>
              <a:gd name="connsiteX2-5" fmla="*/ 11984477 w 11984477"/>
              <a:gd name="connsiteY2-6" fmla="*/ 515566 h 515566"/>
              <a:gd name="connsiteX3-7" fmla="*/ 11984477 w 11984477"/>
              <a:gd name="connsiteY3-8" fmla="*/ 107004 h 515566"/>
              <a:gd name="connsiteX4-9" fmla="*/ 10953345 w 11984477"/>
              <a:gd name="connsiteY4-10" fmla="*/ 136187 h 515566"/>
              <a:gd name="connsiteX5-11" fmla="*/ 9202366 w 11984477"/>
              <a:gd name="connsiteY5-12" fmla="*/ 126460 h 515566"/>
              <a:gd name="connsiteX6-13" fmla="*/ 7431932 w 11984477"/>
              <a:gd name="connsiteY6-14" fmla="*/ 116732 h 515566"/>
              <a:gd name="connsiteX7-15" fmla="*/ 5321030 w 11984477"/>
              <a:gd name="connsiteY7-16" fmla="*/ 136187 h 515566"/>
              <a:gd name="connsiteX8-17" fmla="*/ 3482502 w 11984477"/>
              <a:gd name="connsiteY8-18" fmla="*/ 77821 h 515566"/>
              <a:gd name="connsiteX9-19" fmla="*/ 1595336 w 11984477"/>
              <a:gd name="connsiteY9-20" fmla="*/ 204281 h 515566"/>
              <a:gd name="connsiteX10-21" fmla="*/ 428017 w 11984477"/>
              <a:gd name="connsiteY10-22" fmla="*/ 184826 h 515566"/>
              <a:gd name="connsiteX11-23" fmla="*/ 0 w 11984477"/>
              <a:gd name="connsiteY11-24" fmla="*/ 0 h 515566"/>
              <a:gd name="connsiteX0-25" fmla="*/ 0 w 11984477"/>
              <a:gd name="connsiteY0-26" fmla="*/ 0 h 515566"/>
              <a:gd name="connsiteX1-27" fmla="*/ 0 w 11984477"/>
              <a:gd name="connsiteY1-28" fmla="*/ 515566 h 515566"/>
              <a:gd name="connsiteX2-29" fmla="*/ 11984477 w 11984477"/>
              <a:gd name="connsiteY2-30" fmla="*/ 515566 h 515566"/>
              <a:gd name="connsiteX3-31" fmla="*/ 11984477 w 11984477"/>
              <a:gd name="connsiteY3-32" fmla="*/ 107004 h 515566"/>
              <a:gd name="connsiteX4-33" fmla="*/ 10953345 w 11984477"/>
              <a:gd name="connsiteY4-34" fmla="*/ 136187 h 515566"/>
              <a:gd name="connsiteX5-35" fmla="*/ 9202366 w 11984477"/>
              <a:gd name="connsiteY5-36" fmla="*/ 126460 h 515566"/>
              <a:gd name="connsiteX6-37" fmla="*/ 7431932 w 11984477"/>
              <a:gd name="connsiteY6-38" fmla="*/ 116732 h 515566"/>
              <a:gd name="connsiteX7-39" fmla="*/ 5321030 w 11984477"/>
              <a:gd name="connsiteY7-40" fmla="*/ 136187 h 515566"/>
              <a:gd name="connsiteX8-41" fmla="*/ 3482502 w 11984477"/>
              <a:gd name="connsiteY8-42" fmla="*/ 77821 h 515566"/>
              <a:gd name="connsiteX9-43" fmla="*/ 1595336 w 11984477"/>
              <a:gd name="connsiteY9-44" fmla="*/ 204281 h 515566"/>
              <a:gd name="connsiteX10-45" fmla="*/ 428017 w 11984477"/>
              <a:gd name="connsiteY10-46" fmla="*/ 184826 h 515566"/>
              <a:gd name="connsiteX11-47" fmla="*/ 0 w 11984477"/>
              <a:gd name="connsiteY11-48" fmla="*/ 0 h 515566"/>
              <a:gd name="connsiteX0-49" fmla="*/ 0 w 11984477"/>
              <a:gd name="connsiteY0-50" fmla="*/ 0 h 515566"/>
              <a:gd name="connsiteX1-51" fmla="*/ 0 w 11984477"/>
              <a:gd name="connsiteY1-52" fmla="*/ 515566 h 515566"/>
              <a:gd name="connsiteX2-53" fmla="*/ 11984477 w 11984477"/>
              <a:gd name="connsiteY2-54" fmla="*/ 515566 h 515566"/>
              <a:gd name="connsiteX3-55" fmla="*/ 11984477 w 11984477"/>
              <a:gd name="connsiteY3-56" fmla="*/ 107004 h 515566"/>
              <a:gd name="connsiteX4-57" fmla="*/ 10953345 w 11984477"/>
              <a:gd name="connsiteY4-58" fmla="*/ 136187 h 515566"/>
              <a:gd name="connsiteX5-59" fmla="*/ 9202366 w 11984477"/>
              <a:gd name="connsiteY5-60" fmla="*/ 126460 h 515566"/>
              <a:gd name="connsiteX6-61" fmla="*/ 7431932 w 11984477"/>
              <a:gd name="connsiteY6-62" fmla="*/ 116732 h 515566"/>
              <a:gd name="connsiteX7-63" fmla="*/ 5321030 w 11984477"/>
              <a:gd name="connsiteY7-64" fmla="*/ 136187 h 515566"/>
              <a:gd name="connsiteX8-65" fmla="*/ 3482502 w 11984477"/>
              <a:gd name="connsiteY8-66" fmla="*/ 77821 h 515566"/>
              <a:gd name="connsiteX9-67" fmla="*/ 1595336 w 11984477"/>
              <a:gd name="connsiteY9-68" fmla="*/ 204281 h 515566"/>
              <a:gd name="connsiteX10-69" fmla="*/ 428017 w 11984477"/>
              <a:gd name="connsiteY10-70" fmla="*/ 184826 h 515566"/>
              <a:gd name="connsiteX11-71" fmla="*/ 0 w 11984477"/>
              <a:gd name="connsiteY11-72" fmla="*/ 0 h 515566"/>
              <a:gd name="connsiteX0-73" fmla="*/ 0 w 11984477"/>
              <a:gd name="connsiteY0-74" fmla="*/ 0 h 515566"/>
              <a:gd name="connsiteX1-75" fmla="*/ 0 w 11984477"/>
              <a:gd name="connsiteY1-76" fmla="*/ 515566 h 515566"/>
              <a:gd name="connsiteX2-77" fmla="*/ 11984477 w 11984477"/>
              <a:gd name="connsiteY2-78" fmla="*/ 515566 h 515566"/>
              <a:gd name="connsiteX3-79" fmla="*/ 11984477 w 11984477"/>
              <a:gd name="connsiteY3-80" fmla="*/ 107004 h 515566"/>
              <a:gd name="connsiteX4-81" fmla="*/ 10953345 w 11984477"/>
              <a:gd name="connsiteY4-82" fmla="*/ 136187 h 515566"/>
              <a:gd name="connsiteX5-83" fmla="*/ 9202366 w 11984477"/>
              <a:gd name="connsiteY5-84" fmla="*/ 126460 h 515566"/>
              <a:gd name="connsiteX6-85" fmla="*/ 7431932 w 11984477"/>
              <a:gd name="connsiteY6-86" fmla="*/ 116732 h 515566"/>
              <a:gd name="connsiteX7-87" fmla="*/ 5321030 w 11984477"/>
              <a:gd name="connsiteY7-88" fmla="*/ 136187 h 515566"/>
              <a:gd name="connsiteX8-89" fmla="*/ 3482502 w 11984477"/>
              <a:gd name="connsiteY8-90" fmla="*/ 77821 h 515566"/>
              <a:gd name="connsiteX9-91" fmla="*/ 1595336 w 11984477"/>
              <a:gd name="connsiteY9-92" fmla="*/ 204281 h 515566"/>
              <a:gd name="connsiteX10-93" fmla="*/ 428017 w 11984477"/>
              <a:gd name="connsiteY10-94" fmla="*/ 184826 h 515566"/>
              <a:gd name="connsiteX11-95" fmla="*/ 0 w 11984477"/>
              <a:gd name="connsiteY11-96" fmla="*/ 0 h 515566"/>
              <a:gd name="connsiteX0-97" fmla="*/ 0 w 11984477"/>
              <a:gd name="connsiteY0-98" fmla="*/ 0 h 515566"/>
              <a:gd name="connsiteX1-99" fmla="*/ 0 w 11984477"/>
              <a:gd name="connsiteY1-100" fmla="*/ 515566 h 515566"/>
              <a:gd name="connsiteX2-101" fmla="*/ 11984477 w 11984477"/>
              <a:gd name="connsiteY2-102" fmla="*/ 515566 h 515566"/>
              <a:gd name="connsiteX3-103" fmla="*/ 11984477 w 11984477"/>
              <a:gd name="connsiteY3-104" fmla="*/ 107004 h 515566"/>
              <a:gd name="connsiteX4-105" fmla="*/ 10953345 w 11984477"/>
              <a:gd name="connsiteY4-106" fmla="*/ 136187 h 515566"/>
              <a:gd name="connsiteX5-107" fmla="*/ 9202366 w 11984477"/>
              <a:gd name="connsiteY5-108" fmla="*/ 126460 h 515566"/>
              <a:gd name="connsiteX6-109" fmla="*/ 7431932 w 11984477"/>
              <a:gd name="connsiteY6-110" fmla="*/ 116732 h 515566"/>
              <a:gd name="connsiteX7-111" fmla="*/ 5321030 w 11984477"/>
              <a:gd name="connsiteY7-112" fmla="*/ 136187 h 515566"/>
              <a:gd name="connsiteX8-113" fmla="*/ 3482502 w 11984477"/>
              <a:gd name="connsiteY8-114" fmla="*/ 77821 h 515566"/>
              <a:gd name="connsiteX9-115" fmla="*/ 1595336 w 11984477"/>
              <a:gd name="connsiteY9-116" fmla="*/ 204281 h 515566"/>
              <a:gd name="connsiteX10-117" fmla="*/ 428017 w 11984477"/>
              <a:gd name="connsiteY10-118" fmla="*/ 184826 h 515566"/>
              <a:gd name="connsiteX11-119" fmla="*/ 0 w 11984477"/>
              <a:gd name="connsiteY11-120" fmla="*/ 0 h 515566"/>
              <a:gd name="connsiteX0-121" fmla="*/ 0 w 11984477"/>
              <a:gd name="connsiteY0-122" fmla="*/ 102916 h 618482"/>
              <a:gd name="connsiteX1-123" fmla="*/ 0 w 11984477"/>
              <a:gd name="connsiteY1-124" fmla="*/ 618482 h 618482"/>
              <a:gd name="connsiteX2-125" fmla="*/ 11984477 w 11984477"/>
              <a:gd name="connsiteY2-126" fmla="*/ 618482 h 618482"/>
              <a:gd name="connsiteX3-127" fmla="*/ 11984477 w 11984477"/>
              <a:gd name="connsiteY3-128" fmla="*/ 209920 h 618482"/>
              <a:gd name="connsiteX4-129" fmla="*/ 10953345 w 11984477"/>
              <a:gd name="connsiteY4-130" fmla="*/ 239103 h 618482"/>
              <a:gd name="connsiteX5-131" fmla="*/ 9202366 w 11984477"/>
              <a:gd name="connsiteY5-132" fmla="*/ 229376 h 618482"/>
              <a:gd name="connsiteX6-133" fmla="*/ 7431932 w 11984477"/>
              <a:gd name="connsiteY6-134" fmla="*/ 219648 h 618482"/>
              <a:gd name="connsiteX7-135" fmla="*/ 5321030 w 11984477"/>
              <a:gd name="connsiteY7-136" fmla="*/ 239103 h 618482"/>
              <a:gd name="connsiteX8-137" fmla="*/ 3482502 w 11984477"/>
              <a:gd name="connsiteY8-138" fmla="*/ 180737 h 618482"/>
              <a:gd name="connsiteX9-139" fmla="*/ 1595336 w 11984477"/>
              <a:gd name="connsiteY9-140" fmla="*/ 307197 h 618482"/>
              <a:gd name="connsiteX10-141" fmla="*/ 428017 w 11984477"/>
              <a:gd name="connsiteY10-142" fmla="*/ 287742 h 618482"/>
              <a:gd name="connsiteX11-143" fmla="*/ 0 w 11984477"/>
              <a:gd name="connsiteY11-144" fmla="*/ 102916 h 618482"/>
              <a:gd name="connsiteX0-145" fmla="*/ 0 w 11984477"/>
              <a:gd name="connsiteY0-146" fmla="*/ 102916 h 618482"/>
              <a:gd name="connsiteX1-147" fmla="*/ 0 w 11984477"/>
              <a:gd name="connsiteY1-148" fmla="*/ 618482 h 618482"/>
              <a:gd name="connsiteX2-149" fmla="*/ 11984477 w 11984477"/>
              <a:gd name="connsiteY2-150" fmla="*/ 618482 h 618482"/>
              <a:gd name="connsiteX3-151" fmla="*/ 11984477 w 11984477"/>
              <a:gd name="connsiteY3-152" fmla="*/ 209920 h 618482"/>
              <a:gd name="connsiteX4-153" fmla="*/ 10953345 w 11984477"/>
              <a:gd name="connsiteY4-154" fmla="*/ 239103 h 618482"/>
              <a:gd name="connsiteX5-155" fmla="*/ 9202366 w 11984477"/>
              <a:gd name="connsiteY5-156" fmla="*/ 229376 h 618482"/>
              <a:gd name="connsiteX6-157" fmla="*/ 7431932 w 11984477"/>
              <a:gd name="connsiteY6-158" fmla="*/ 219648 h 618482"/>
              <a:gd name="connsiteX7-159" fmla="*/ 5321030 w 11984477"/>
              <a:gd name="connsiteY7-160" fmla="*/ 239103 h 618482"/>
              <a:gd name="connsiteX8-161" fmla="*/ 3482502 w 11984477"/>
              <a:gd name="connsiteY8-162" fmla="*/ 180737 h 618482"/>
              <a:gd name="connsiteX9-163" fmla="*/ 1595336 w 11984477"/>
              <a:gd name="connsiteY9-164" fmla="*/ 307197 h 618482"/>
              <a:gd name="connsiteX10-165" fmla="*/ 428017 w 11984477"/>
              <a:gd name="connsiteY10-166" fmla="*/ 287742 h 618482"/>
              <a:gd name="connsiteX11-167" fmla="*/ 0 w 11984477"/>
              <a:gd name="connsiteY11-168" fmla="*/ 102916 h 618482"/>
              <a:gd name="connsiteX0-169" fmla="*/ 0 w 11984477"/>
              <a:gd name="connsiteY0-170" fmla="*/ 102916 h 618482"/>
              <a:gd name="connsiteX1-171" fmla="*/ 0 w 11984477"/>
              <a:gd name="connsiteY1-172" fmla="*/ 618482 h 618482"/>
              <a:gd name="connsiteX2-173" fmla="*/ 11984477 w 11984477"/>
              <a:gd name="connsiteY2-174" fmla="*/ 618482 h 618482"/>
              <a:gd name="connsiteX3-175" fmla="*/ 11984477 w 11984477"/>
              <a:gd name="connsiteY3-176" fmla="*/ 209920 h 618482"/>
              <a:gd name="connsiteX4-177" fmla="*/ 10953345 w 11984477"/>
              <a:gd name="connsiteY4-178" fmla="*/ 239103 h 618482"/>
              <a:gd name="connsiteX5-179" fmla="*/ 9202366 w 11984477"/>
              <a:gd name="connsiteY5-180" fmla="*/ 229376 h 618482"/>
              <a:gd name="connsiteX6-181" fmla="*/ 7431932 w 11984477"/>
              <a:gd name="connsiteY6-182" fmla="*/ 219648 h 618482"/>
              <a:gd name="connsiteX7-183" fmla="*/ 5321030 w 11984477"/>
              <a:gd name="connsiteY7-184" fmla="*/ 239103 h 618482"/>
              <a:gd name="connsiteX8-185" fmla="*/ 3482502 w 11984477"/>
              <a:gd name="connsiteY8-186" fmla="*/ 180737 h 618482"/>
              <a:gd name="connsiteX9-187" fmla="*/ 1595336 w 11984477"/>
              <a:gd name="connsiteY9-188" fmla="*/ 307197 h 618482"/>
              <a:gd name="connsiteX10-189" fmla="*/ 428017 w 11984477"/>
              <a:gd name="connsiteY10-190" fmla="*/ 287742 h 618482"/>
              <a:gd name="connsiteX11-191" fmla="*/ 0 w 11984477"/>
              <a:gd name="connsiteY11-192" fmla="*/ 102916 h 618482"/>
              <a:gd name="connsiteX0-193" fmla="*/ 0 w 11984477"/>
              <a:gd name="connsiteY0-194" fmla="*/ 102916 h 618482"/>
              <a:gd name="connsiteX1-195" fmla="*/ 0 w 11984477"/>
              <a:gd name="connsiteY1-196" fmla="*/ 618482 h 618482"/>
              <a:gd name="connsiteX2-197" fmla="*/ 11984477 w 11984477"/>
              <a:gd name="connsiteY2-198" fmla="*/ 618482 h 618482"/>
              <a:gd name="connsiteX3-199" fmla="*/ 11984477 w 11984477"/>
              <a:gd name="connsiteY3-200" fmla="*/ 209920 h 618482"/>
              <a:gd name="connsiteX4-201" fmla="*/ 10953345 w 11984477"/>
              <a:gd name="connsiteY4-202" fmla="*/ 239103 h 618482"/>
              <a:gd name="connsiteX5-203" fmla="*/ 9202366 w 11984477"/>
              <a:gd name="connsiteY5-204" fmla="*/ 229376 h 618482"/>
              <a:gd name="connsiteX6-205" fmla="*/ 7431932 w 11984477"/>
              <a:gd name="connsiteY6-206" fmla="*/ 219648 h 618482"/>
              <a:gd name="connsiteX7-207" fmla="*/ 5321030 w 11984477"/>
              <a:gd name="connsiteY7-208" fmla="*/ 239103 h 618482"/>
              <a:gd name="connsiteX8-209" fmla="*/ 3482502 w 11984477"/>
              <a:gd name="connsiteY8-210" fmla="*/ 180737 h 618482"/>
              <a:gd name="connsiteX9-211" fmla="*/ 1595336 w 11984477"/>
              <a:gd name="connsiteY9-212" fmla="*/ 307197 h 618482"/>
              <a:gd name="connsiteX10-213" fmla="*/ 428017 w 11984477"/>
              <a:gd name="connsiteY10-214" fmla="*/ 287742 h 618482"/>
              <a:gd name="connsiteX11-215" fmla="*/ 0 w 11984477"/>
              <a:gd name="connsiteY11-216" fmla="*/ 102916 h 618482"/>
              <a:gd name="connsiteX0-217" fmla="*/ 0 w 11984477"/>
              <a:gd name="connsiteY0-218" fmla="*/ 140072 h 655638"/>
              <a:gd name="connsiteX1-219" fmla="*/ 0 w 11984477"/>
              <a:gd name="connsiteY1-220" fmla="*/ 655638 h 655638"/>
              <a:gd name="connsiteX2-221" fmla="*/ 11984477 w 11984477"/>
              <a:gd name="connsiteY2-222" fmla="*/ 655638 h 655638"/>
              <a:gd name="connsiteX3-223" fmla="*/ 11984477 w 11984477"/>
              <a:gd name="connsiteY3-224" fmla="*/ 247076 h 655638"/>
              <a:gd name="connsiteX4-225" fmla="*/ 10953345 w 11984477"/>
              <a:gd name="connsiteY4-226" fmla="*/ 276259 h 655638"/>
              <a:gd name="connsiteX5-227" fmla="*/ 9202366 w 11984477"/>
              <a:gd name="connsiteY5-228" fmla="*/ 266532 h 655638"/>
              <a:gd name="connsiteX6-229" fmla="*/ 7431932 w 11984477"/>
              <a:gd name="connsiteY6-230" fmla="*/ 256804 h 655638"/>
              <a:gd name="connsiteX7-231" fmla="*/ 5321030 w 11984477"/>
              <a:gd name="connsiteY7-232" fmla="*/ 276259 h 655638"/>
              <a:gd name="connsiteX8-233" fmla="*/ 3482502 w 11984477"/>
              <a:gd name="connsiteY8-234" fmla="*/ 217893 h 655638"/>
              <a:gd name="connsiteX9-235" fmla="*/ 1595336 w 11984477"/>
              <a:gd name="connsiteY9-236" fmla="*/ 344353 h 655638"/>
              <a:gd name="connsiteX10-237" fmla="*/ 428017 w 11984477"/>
              <a:gd name="connsiteY10-238" fmla="*/ 324898 h 655638"/>
              <a:gd name="connsiteX11-239" fmla="*/ 0 w 11984477"/>
              <a:gd name="connsiteY11-240" fmla="*/ 140072 h 655638"/>
              <a:gd name="connsiteX0-241" fmla="*/ 0 w 11984477"/>
              <a:gd name="connsiteY0-242" fmla="*/ 140072 h 655638"/>
              <a:gd name="connsiteX1-243" fmla="*/ 0 w 11984477"/>
              <a:gd name="connsiteY1-244" fmla="*/ 655638 h 655638"/>
              <a:gd name="connsiteX2-245" fmla="*/ 11984477 w 11984477"/>
              <a:gd name="connsiteY2-246" fmla="*/ 655638 h 655638"/>
              <a:gd name="connsiteX3-247" fmla="*/ 11984477 w 11984477"/>
              <a:gd name="connsiteY3-248" fmla="*/ 247076 h 655638"/>
              <a:gd name="connsiteX4-249" fmla="*/ 10953345 w 11984477"/>
              <a:gd name="connsiteY4-250" fmla="*/ 276259 h 655638"/>
              <a:gd name="connsiteX5-251" fmla="*/ 9202366 w 11984477"/>
              <a:gd name="connsiteY5-252" fmla="*/ 266532 h 655638"/>
              <a:gd name="connsiteX6-253" fmla="*/ 7431932 w 11984477"/>
              <a:gd name="connsiteY6-254" fmla="*/ 256804 h 655638"/>
              <a:gd name="connsiteX7-255" fmla="*/ 5321030 w 11984477"/>
              <a:gd name="connsiteY7-256" fmla="*/ 276259 h 655638"/>
              <a:gd name="connsiteX8-257" fmla="*/ 3482502 w 11984477"/>
              <a:gd name="connsiteY8-258" fmla="*/ 217893 h 655638"/>
              <a:gd name="connsiteX9-259" fmla="*/ 1595336 w 11984477"/>
              <a:gd name="connsiteY9-260" fmla="*/ 344353 h 655638"/>
              <a:gd name="connsiteX10-261" fmla="*/ 428017 w 11984477"/>
              <a:gd name="connsiteY10-262" fmla="*/ 324898 h 655638"/>
              <a:gd name="connsiteX11-263" fmla="*/ 0 w 11984477"/>
              <a:gd name="connsiteY11-264" fmla="*/ 140072 h 655638"/>
              <a:gd name="connsiteX0-265" fmla="*/ 0 w 11984477"/>
              <a:gd name="connsiteY0-266" fmla="*/ 140072 h 655638"/>
              <a:gd name="connsiteX1-267" fmla="*/ 0 w 11984477"/>
              <a:gd name="connsiteY1-268" fmla="*/ 655638 h 655638"/>
              <a:gd name="connsiteX2-269" fmla="*/ 11984477 w 11984477"/>
              <a:gd name="connsiteY2-270" fmla="*/ 655638 h 655638"/>
              <a:gd name="connsiteX3-271" fmla="*/ 11984477 w 11984477"/>
              <a:gd name="connsiteY3-272" fmla="*/ 247076 h 655638"/>
              <a:gd name="connsiteX4-273" fmla="*/ 10953345 w 11984477"/>
              <a:gd name="connsiteY4-274" fmla="*/ 276259 h 655638"/>
              <a:gd name="connsiteX5-275" fmla="*/ 9202366 w 11984477"/>
              <a:gd name="connsiteY5-276" fmla="*/ 266532 h 655638"/>
              <a:gd name="connsiteX6-277" fmla="*/ 7431932 w 11984477"/>
              <a:gd name="connsiteY6-278" fmla="*/ 256804 h 655638"/>
              <a:gd name="connsiteX7-279" fmla="*/ 5321030 w 11984477"/>
              <a:gd name="connsiteY7-280" fmla="*/ 276259 h 655638"/>
              <a:gd name="connsiteX8-281" fmla="*/ 3482502 w 11984477"/>
              <a:gd name="connsiteY8-282" fmla="*/ 217893 h 655638"/>
              <a:gd name="connsiteX9-283" fmla="*/ 1595336 w 11984477"/>
              <a:gd name="connsiteY9-284" fmla="*/ 344353 h 655638"/>
              <a:gd name="connsiteX10-285" fmla="*/ 428017 w 11984477"/>
              <a:gd name="connsiteY10-286" fmla="*/ 324898 h 655638"/>
              <a:gd name="connsiteX11-287" fmla="*/ 0 w 11984477"/>
              <a:gd name="connsiteY11-288" fmla="*/ 140072 h 655638"/>
              <a:gd name="connsiteX0-289" fmla="*/ 0 w 11984477"/>
              <a:gd name="connsiteY0-290" fmla="*/ 140072 h 655638"/>
              <a:gd name="connsiteX1-291" fmla="*/ 0 w 11984477"/>
              <a:gd name="connsiteY1-292" fmla="*/ 655638 h 655638"/>
              <a:gd name="connsiteX2-293" fmla="*/ 11984477 w 11984477"/>
              <a:gd name="connsiteY2-294" fmla="*/ 655638 h 655638"/>
              <a:gd name="connsiteX3-295" fmla="*/ 11984477 w 11984477"/>
              <a:gd name="connsiteY3-296" fmla="*/ 247076 h 655638"/>
              <a:gd name="connsiteX4-297" fmla="*/ 10953345 w 11984477"/>
              <a:gd name="connsiteY4-298" fmla="*/ 276259 h 655638"/>
              <a:gd name="connsiteX5-299" fmla="*/ 9202366 w 11984477"/>
              <a:gd name="connsiteY5-300" fmla="*/ 266532 h 655638"/>
              <a:gd name="connsiteX6-301" fmla="*/ 7431932 w 11984477"/>
              <a:gd name="connsiteY6-302" fmla="*/ 256804 h 655638"/>
              <a:gd name="connsiteX7-303" fmla="*/ 5321030 w 11984477"/>
              <a:gd name="connsiteY7-304" fmla="*/ 276259 h 655638"/>
              <a:gd name="connsiteX8-305" fmla="*/ 3482502 w 11984477"/>
              <a:gd name="connsiteY8-306" fmla="*/ 217893 h 655638"/>
              <a:gd name="connsiteX9-307" fmla="*/ 1595336 w 11984477"/>
              <a:gd name="connsiteY9-308" fmla="*/ 344353 h 655638"/>
              <a:gd name="connsiteX10-309" fmla="*/ 428017 w 11984477"/>
              <a:gd name="connsiteY10-310" fmla="*/ 324898 h 655638"/>
              <a:gd name="connsiteX11-311" fmla="*/ 0 w 11984477"/>
              <a:gd name="connsiteY11-312" fmla="*/ 140072 h 655638"/>
              <a:gd name="connsiteX0-313" fmla="*/ 0 w 11984477"/>
              <a:gd name="connsiteY0-314" fmla="*/ 140072 h 655638"/>
              <a:gd name="connsiteX1-315" fmla="*/ 0 w 11984477"/>
              <a:gd name="connsiteY1-316" fmla="*/ 655638 h 655638"/>
              <a:gd name="connsiteX2-317" fmla="*/ 11984477 w 11984477"/>
              <a:gd name="connsiteY2-318" fmla="*/ 655638 h 655638"/>
              <a:gd name="connsiteX3-319" fmla="*/ 11984477 w 11984477"/>
              <a:gd name="connsiteY3-320" fmla="*/ 247076 h 655638"/>
              <a:gd name="connsiteX4-321" fmla="*/ 10953345 w 11984477"/>
              <a:gd name="connsiteY4-322" fmla="*/ 276259 h 655638"/>
              <a:gd name="connsiteX5-323" fmla="*/ 9202366 w 11984477"/>
              <a:gd name="connsiteY5-324" fmla="*/ 266532 h 655638"/>
              <a:gd name="connsiteX6-325" fmla="*/ 7431932 w 11984477"/>
              <a:gd name="connsiteY6-326" fmla="*/ 256804 h 655638"/>
              <a:gd name="connsiteX7-327" fmla="*/ 5321030 w 11984477"/>
              <a:gd name="connsiteY7-328" fmla="*/ 276259 h 655638"/>
              <a:gd name="connsiteX8-329" fmla="*/ 3482502 w 11984477"/>
              <a:gd name="connsiteY8-330" fmla="*/ 217893 h 655638"/>
              <a:gd name="connsiteX9-331" fmla="*/ 1595336 w 11984477"/>
              <a:gd name="connsiteY9-332" fmla="*/ 344353 h 655638"/>
              <a:gd name="connsiteX10-333" fmla="*/ 428017 w 11984477"/>
              <a:gd name="connsiteY10-334" fmla="*/ 324898 h 655638"/>
              <a:gd name="connsiteX11-335" fmla="*/ 0 w 11984477"/>
              <a:gd name="connsiteY11-336" fmla="*/ 140072 h 655638"/>
              <a:gd name="connsiteX0-337" fmla="*/ 0 w 11984477"/>
              <a:gd name="connsiteY0-338" fmla="*/ 140072 h 655638"/>
              <a:gd name="connsiteX1-339" fmla="*/ 0 w 11984477"/>
              <a:gd name="connsiteY1-340" fmla="*/ 655638 h 655638"/>
              <a:gd name="connsiteX2-341" fmla="*/ 11984477 w 11984477"/>
              <a:gd name="connsiteY2-342" fmla="*/ 655638 h 655638"/>
              <a:gd name="connsiteX3-343" fmla="*/ 11984477 w 11984477"/>
              <a:gd name="connsiteY3-344" fmla="*/ 247076 h 655638"/>
              <a:gd name="connsiteX4-345" fmla="*/ 10953345 w 11984477"/>
              <a:gd name="connsiteY4-346" fmla="*/ 276259 h 655638"/>
              <a:gd name="connsiteX5-347" fmla="*/ 9202366 w 11984477"/>
              <a:gd name="connsiteY5-348" fmla="*/ 266532 h 655638"/>
              <a:gd name="connsiteX6-349" fmla="*/ 7431932 w 11984477"/>
              <a:gd name="connsiteY6-350" fmla="*/ 256804 h 655638"/>
              <a:gd name="connsiteX7-351" fmla="*/ 5321030 w 11984477"/>
              <a:gd name="connsiteY7-352" fmla="*/ 276259 h 655638"/>
              <a:gd name="connsiteX8-353" fmla="*/ 3482502 w 11984477"/>
              <a:gd name="connsiteY8-354" fmla="*/ 217893 h 655638"/>
              <a:gd name="connsiteX9-355" fmla="*/ 1595336 w 11984477"/>
              <a:gd name="connsiteY9-356" fmla="*/ 344353 h 655638"/>
              <a:gd name="connsiteX10-357" fmla="*/ 428017 w 11984477"/>
              <a:gd name="connsiteY10-358" fmla="*/ 324898 h 655638"/>
              <a:gd name="connsiteX11-359" fmla="*/ 0 w 11984477"/>
              <a:gd name="connsiteY11-360" fmla="*/ 140072 h 655638"/>
              <a:gd name="connsiteX0-361" fmla="*/ 0 w 11984477"/>
              <a:gd name="connsiteY0-362" fmla="*/ 140072 h 655638"/>
              <a:gd name="connsiteX1-363" fmla="*/ 0 w 11984477"/>
              <a:gd name="connsiteY1-364" fmla="*/ 655638 h 655638"/>
              <a:gd name="connsiteX2-365" fmla="*/ 11984477 w 11984477"/>
              <a:gd name="connsiteY2-366" fmla="*/ 655638 h 655638"/>
              <a:gd name="connsiteX3-367" fmla="*/ 11984477 w 11984477"/>
              <a:gd name="connsiteY3-368" fmla="*/ 247076 h 655638"/>
              <a:gd name="connsiteX4-369" fmla="*/ 10953345 w 11984477"/>
              <a:gd name="connsiteY4-370" fmla="*/ 276259 h 655638"/>
              <a:gd name="connsiteX5-371" fmla="*/ 9202366 w 11984477"/>
              <a:gd name="connsiteY5-372" fmla="*/ 266532 h 655638"/>
              <a:gd name="connsiteX6-373" fmla="*/ 7431932 w 11984477"/>
              <a:gd name="connsiteY6-374" fmla="*/ 256804 h 655638"/>
              <a:gd name="connsiteX7-375" fmla="*/ 5321030 w 11984477"/>
              <a:gd name="connsiteY7-376" fmla="*/ 276259 h 655638"/>
              <a:gd name="connsiteX8-377" fmla="*/ 3482502 w 11984477"/>
              <a:gd name="connsiteY8-378" fmla="*/ 217893 h 655638"/>
              <a:gd name="connsiteX9-379" fmla="*/ 1595336 w 11984477"/>
              <a:gd name="connsiteY9-380" fmla="*/ 344353 h 655638"/>
              <a:gd name="connsiteX10-381" fmla="*/ 428017 w 11984477"/>
              <a:gd name="connsiteY10-382" fmla="*/ 324898 h 655638"/>
              <a:gd name="connsiteX11-383" fmla="*/ 0 w 11984477"/>
              <a:gd name="connsiteY11-384" fmla="*/ 140072 h 655638"/>
              <a:gd name="connsiteX0-385" fmla="*/ 0 w 11984477"/>
              <a:gd name="connsiteY0-386" fmla="*/ 147628 h 663194"/>
              <a:gd name="connsiteX1-387" fmla="*/ 0 w 11984477"/>
              <a:gd name="connsiteY1-388" fmla="*/ 663194 h 663194"/>
              <a:gd name="connsiteX2-389" fmla="*/ 11984477 w 11984477"/>
              <a:gd name="connsiteY2-390" fmla="*/ 663194 h 663194"/>
              <a:gd name="connsiteX3-391" fmla="*/ 11984477 w 11984477"/>
              <a:gd name="connsiteY3-392" fmla="*/ 254632 h 663194"/>
              <a:gd name="connsiteX4-393" fmla="*/ 10943820 w 11984477"/>
              <a:gd name="connsiteY4-394" fmla="*/ 255240 h 663194"/>
              <a:gd name="connsiteX5-395" fmla="*/ 9202366 w 11984477"/>
              <a:gd name="connsiteY5-396" fmla="*/ 274088 h 663194"/>
              <a:gd name="connsiteX6-397" fmla="*/ 7431932 w 11984477"/>
              <a:gd name="connsiteY6-398" fmla="*/ 264360 h 663194"/>
              <a:gd name="connsiteX7-399" fmla="*/ 5321030 w 11984477"/>
              <a:gd name="connsiteY7-400" fmla="*/ 283815 h 663194"/>
              <a:gd name="connsiteX8-401" fmla="*/ 3482502 w 11984477"/>
              <a:gd name="connsiteY8-402" fmla="*/ 225449 h 663194"/>
              <a:gd name="connsiteX9-403" fmla="*/ 1595336 w 11984477"/>
              <a:gd name="connsiteY9-404" fmla="*/ 351909 h 663194"/>
              <a:gd name="connsiteX10-405" fmla="*/ 428017 w 11984477"/>
              <a:gd name="connsiteY10-406" fmla="*/ 332454 h 663194"/>
              <a:gd name="connsiteX11-407" fmla="*/ 0 w 11984477"/>
              <a:gd name="connsiteY11-408" fmla="*/ 147628 h 663194"/>
              <a:gd name="connsiteX0-409" fmla="*/ 0 w 11984477"/>
              <a:gd name="connsiteY0-410" fmla="*/ 147628 h 663194"/>
              <a:gd name="connsiteX1-411" fmla="*/ 0 w 11984477"/>
              <a:gd name="connsiteY1-412" fmla="*/ 663194 h 663194"/>
              <a:gd name="connsiteX2-413" fmla="*/ 11984477 w 11984477"/>
              <a:gd name="connsiteY2-414" fmla="*/ 663194 h 663194"/>
              <a:gd name="connsiteX3-415" fmla="*/ 11984477 w 11984477"/>
              <a:gd name="connsiteY3-416" fmla="*/ 254632 h 663194"/>
              <a:gd name="connsiteX4-417" fmla="*/ 10943820 w 11984477"/>
              <a:gd name="connsiteY4-418" fmla="*/ 255240 h 663194"/>
              <a:gd name="connsiteX5-419" fmla="*/ 9202366 w 11984477"/>
              <a:gd name="connsiteY5-420" fmla="*/ 274088 h 663194"/>
              <a:gd name="connsiteX6-421" fmla="*/ 7431932 w 11984477"/>
              <a:gd name="connsiteY6-422" fmla="*/ 264360 h 663194"/>
              <a:gd name="connsiteX7-423" fmla="*/ 5321030 w 11984477"/>
              <a:gd name="connsiteY7-424" fmla="*/ 283815 h 663194"/>
              <a:gd name="connsiteX8-425" fmla="*/ 3482502 w 11984477"/>
              <a:gd name="connsiteY8-426" fmla="*/ 225449 h 663194"/>
              <a:gd name="connsiteX9-427" fmla="*/ 1595336 w 11984477"/>
              <a:gd name="connsiteY9-428" fmla="*/ 351909 h 663194"/>
              <a:gd name="connsiteX10-429" fmla="*/ 428017 w 11984477"/>
              <a:gd name="connsiteY10-430" fmla="*/ 332454 h 663194"/>
              <a:gd name="connsiteX11-431" fmla="*/ 0 w 11984477"/>
              <a:gd name="connsiteY11-432" fmla="*/ 147628 h 663194"/>
              <a:gd name="connsiteX0-433" fmla="*/ 0 w 11984477"/>
              <a:gd name="connsiteY0-434" fmla="*/ 140073 h 655639"/>
              <a:gd name="connsiteX1-435" fmla="*/ 0 w 11984477"/>
              <a:gd name="connsiteY1-436" fmla="*/ 655639 h 655639"/>
              <a:gd name="connsiteX2-437" fmla="*/ 11984477 w 11984477"/>
              <a:gd name="connsiteY2-438" fmla="*/ 655639 h 655639"/>
              <a:gd name="connsiteX3-439" fmla="*/ 11984477 w 11984477"/>
              <a:gd name="connsiteY3-440" fmla="*/ 247077 h 655639"/>
              <a:gd name="connsiteX4-441" fmla="*/ 10943820 w 11984477"/>
              <a:gd name="connsiteY4-442" fmla="*/ 247685 h 655639"/>
              <a:gd name="connsiteX5-443" fmla="*/ 9202366 w 11984477"/>
              <a:gd name="connsiteY5-444" fmla="*/ 266533 h 655639"/>
              <a:gd name="connsiteX6-445" fmla="*/ 7431932 w 11984477"/>
              <a:gd name="connsiteY6-446" fmla="*/ 256805 h 655639"/>
              <a:gd name="connsiteX7-447" fmla="*/ 5321030 w 11984477"/>
              <a:gd name="connsiteY7-448" fmla="*/ 276260 h 655639"/>
              <a:gd name="connsiteX8-449" fmla="*/ 3482502 w 11984477"/>
              <a:gd name="connsiteY8-450" fmla="*/ 217894 h 655639"/>
              <a:gd name="connsiteX9-451" fmla="*/ 1595336 w 11984477"/>
              <a:gd name="connsiteY9-452" fmla="*/ 344354 h 655639"/>
              <a:gd name="connsiteX10-453" fmla="*/ 428017 w 11984477"/>
              <a:gd name="connsiteY10-454" fmla="*/ 324899 h 655639"/>
              <a:gd name="connsiteX11-455" fmla="*/ 0 w 11984477"/>
              <a:gd name="connsiteY11-456" fmla="*/ 140073 h 655639"/>
              <a:gd name="connsiteX0-457" fmla="*/ 0 w 11984477"/>
              <a:gd name="connsiteY0-458" fmla="*/ 140073 h 655639"/>
              <a:gd name="connsiteX1-459" fmla="*/ 0 w 11984477"/>
              <a:gd name="connsiteY1-460" fmla="*/ 655639 h 655639"/>
              <a:gd name="connsiteX2-461" fmla="*/ 11984477 w 11984477"/>
              <a:gd name="connsiteY2-462" fmla="*/ 655639 h 655639"/>
              <a:gd name="connsiteX3-463" fmla="*/ 11984477 w 11984477"/>
              <a:gd name="connsiteY3-464" fmla="*/ 247077 h 655639"/>
              <a:gd name="connsiteX4-465" fmla="*/ 10943820 w 11984477"/>
              <a:gd name="connsiteY4-466" fmla="*/ 247685 h 655639"/>
              <a:gd name="connsiteX5-467" fmla="*/ 9202366 w 11984477"/>
              <a:gd name="connsiteY5-468" fmla="*/ 266533 h 655639"/>
              <a:gd name="connsiteX6-469" fmla="*/ 7431932 w 11984477"/>
              <a:gd name="connsiteY6-470" fmla="*/ 256805 h 655639"/>
              <a:gd name="connsiteX7-471" fmla="*/ 5321030 w 11984477"/>
              <a:gd name="connsiteY7-472" fmla="*/ 276260 h 655639"/>
              <a:gd name="connsiteX8-473" fmla="*/ 3482502 w 11984477"/>
              <a:gd name="connsiteY8-474" fmla="*/ 217894 h 655639"/>
              <a:gd name="connsiteX9-475" fmla="*/ 1595336 w 11984477"/>
              <a:gd name="connsiteY9-476" fmla="*/ 344354 h 655639"/>
              <a:gd name="connsiteX10-477" fmla="*/ 428017 w 11984477"/>
              <a:gd name="connsiteY10-478" fmla="*/ 324899 h 655639"/>
              <a:gd name="connsiteX11-479" fmla="*/ 0 w 11984477"/>
              <a:gd name="connsiteY11-480" fmla="*/ 140073 h 655639"/>
              <a:gd name="connsiteX0-481" fmla="*/ 0 w 11984477"/>
              <a:gd name="connsiteY0-482" fmla="*/ 151777 h 667343"/>
              <a:gd name="connsiteX1-483" fmla="*/ 0 w 11984477"/>
              <a:gd name="connsiteY1-484" fmla="*/ 667343 h 667343"/>
              <a:gd name="connsiteX2-485" fmla="*/ 11984477 w 11984477"/>
              <a:gd name="connsiteY2-486" fmla="*/ 667343 h 667343"/>
              <a:gd name="connsiteX3-487" fmla="*/ 11984477 w 11984477"/>
              <a:gd name="connsiteY3-488" fmla="*/ 258781 h 667343"/>
              <a:gd name="connsiteX4-489" fmla="*/ 10943820 w 11984477"/>
              <a:gd name="connsiteY4-490" fmla="*/ 259389 h 667343"/>
              <a:gd name="connsiteX5-491" fmla="*/ 9202366 w 11984477"/>
              <a:gd name="connsiteY5-492" fmla="*/ 278237 h 667343"/>
              <a:gd name="connsiteX6-493" fmla="*/ 7431932 w 11984477"/>
              <a:gd name="connsiteY6-494" fmla="*/ 268509 h 667343"/>
              <a:gd name="connsiteX7-495" fmla="*/ 5314680 w 11984477"/>
              <a:gd name="connsiteY7-496" fmla="*/ 268914 h 667343"/>
              <a:gd name="connsiteX8-497" fmla="*/ 3482502 w 11984477"/>
              <a:gd name="connsiteY8-498" fmla="*/ 229598 h 667343"/>
              <a:gd name="connsiteX9-499" fmla="*/ 1595336 w 11984477"/>
              <a:gd name="connsiteY9-500" fmla="*/ 356058 h 667343"/>
              <a:gd name="connsiteX10-501" fmla="*/ 428017 w 11984477"/>
              <a:gd name="connsiteY10-502" fmla="*/ 336603 h 667343"/>
              <a:gd name="connsiteX11-503" fmla="*/ 0 w 11984477"/>
              <a:gd name="connsiteY11-504" fmla="*/ 151777 h 667343"/>
              <a:gd name="connsiteX0-505" fmla="*/ 0 w 11984477"/>
              <a:gd name="connsiteY0-506" fmla="*/ 151777 h 667343"/>
              <a:gd name="connsiteX1-507" fmla="*/ 0 w 11984477"/>
              <a:gd name="connsiteY1-508" fmla="*/ 667343 h 667343"/>
              <a:gd name="connsiteX2-509" fmla="*/ 11984477 w 11984477"/>
              <a:gd name="connsiteY2-510" fmla="*/ 667343 h 667343"/>
              <a:gd name="connsiteX3-511" fmla="*/ 11984477 w 11984477"/>
              <a:gd name="connsiteY3-512" fmla="*/ 258781 h 667343"/>
              <a:gd name="connsiteX4-513" fmla="*/ 10943820 w 11984477"/>
              <a:gd name="connsiteY4-514" fmla="*/ 259389 h 667343"/>
              <a:gd name="connsiteX5-515" fmla="*/ 9202366 w 11984477"/>
              <a:gd name="connsiteY5-516" fmla="*/ 278237 h 667343"/>
              <a:gd name="connsiteX6-517" fmla="*/ 7431932 w 11984477"/>
              <a:gd name="connsiteY6-518" fmla="*/ 268509 h 667343"/>
              <a:gd name="connsiteX7-519" fmla="*/ 5314680 w 11984477"/>
              <a:gd name="connsiteY7-520" fmla="*/ 268914 h 667343"/>
              <a:gd name="connsiteX8-521" fmla="*/ 3482502 w 11984477"/>
              <a:gd name="connsiteY8-522" fmla="*/ 229598 h 667343"/>
              <a:gd name="connsiteX9-523" fmla="*/ 1595336 w 11984477"/>
              <a:gd name="connsiteY9-524" fmla="*/ 356058 h 667343"/>
              <a:gd name="connsiteX10-525" fmla="*/ 428017 w 11984477"/>
              <a:gd name="connsiteY10-526" fmla="*/ 336603 h 667343"/>
              <a:gd name="connsiteX11-527" fmla="*/ 0 w 11984477"/>
              <a:gd name="connsiteY11-528" fmla="*/ 151777 h 667343"/>
              <a:gd name="connsiteX0-529" fmla="*/ 0 w 11984477"/>
              <a:gd name="connsiteY0-530" fmla="*/ 155749 h 671315"/>
              <a:gd name="connsiteX1-531" fmla="*/ 0 w 11984477"/>
              <a:gd name="connsiteY1-532" fmla="*/ 671315 h 671315"/>
              <a:gd name="connsiteX2-533" fmla="*/ 11984477 w 11984477"/>
              <a:gd name="connsiteY2-534" fmla="*/ 671315 h 671315"/>
              <a:gd name="connsiteX3-535" fmla="*/ 11984477 w 11984477"/>
              <a:gd name="connsiteY3-536" fmla="*/ 262753 h 671315"/>
              <a:gd name="connsiteX4-537" fmla="*/ 10943820 w 11984477"/>
              <a:gd name="connsiteY4-538" fmla="*/ 263361 h 671315"/>
              <a:gd name="connsiteX5-539" fmla="*/ 9202366 w 11984477"/>
              <a:gd name="connsiteY5-540" fmla="*/ 282209 h 671315"/>
              <a:gd name="connsiteX6-541" fmla="*/ 7431932 w 11984477"/>
              <a:gd name="connsiteY6-542" fmla="*/ 272481 h 671315"/>
              <a:gd name="connsiteX7-543" fmla="*/ 5308330 w 11984477"/>
              <a:gd name="connsiteY7-544" fmla="*/ 266536 h 671315"/>
              <a:gd name="connsiteX8-545" fmla="*/ 3482502 w 11984477"/>
              <a:gd name="connsiteY8-546" fmla="*/ 233570 h 671315"/>
              <a:gd name="connsiteX9-547" fmla="*/ 1595336 w 11984477"/>
              <a:gd name="connsiteY9-548" fmla="*/ 360030 h 671315"/>
              <a:gd name="connsiteX10-549" fmla="*/ 428017 w 11984477"/>
              <a:gd name="connsiteY10-550" fmla="*/ 340575 h 671315"/>
              <a:gd name="connsiteX11-551" fmla="*/ 0 w 11984477"/>
              <a:gd name="connsiteY11-552" fmla="*/ 155749 h 671315"/>
              <a:gd name="connsiteX0-553" fmla="*/ 0 w 11984477"/>
              <a:gd name="connsiteY0-554" fmla="*/ 155749 h 671315"/>
              <a:gd name="connsiteX1-555" fmla="*/ 0 w 11984477"/>
              <a:gd name="connsiteY1-556" fmla="*/ 671315 h 671315"/>
              <a:gd name="connsiteX2-557" fmla="*/ 11984477 w 11984477"/>
              <a:gd name="connsiteY2-558" fmla="*/ 671315 h 671315"/>
              <a:gd name="connsiteX3-559" fmla="*/ 11984477 w 11984477"/>
              <a:gd name="connsiteY3-560" fmla="*/ 262753 h 671315"/>
              <a:gd name="connsiteX4-561" fmla="*/ 10943820 w 11984477"/>
              <a:gd name="connsiteY4-562" fmla="*/ 263361 h 671315"/>
              <a:gd name="connsiteX5-563" fmla="*/ 9183316 w 11984477"/>
              <a:gd name="connsiteY5-564" fmla="*/ 256809 h 671315"/>
              <a:gd name="connsiteX6-565" fmla="*/ 7431932 w 11984477"/>
              <a:gd name="connsiteY6-566" fmla="*/ 272481 h 671315"/>
              <a:gd name="connsiteX7-567" fmla="*/ 5308330 w 11984477"/>
              <a:gd name="connsiteY7-568" fmla="*/ 266536 h 671315"/>
              <a:gd name="connsiteX8-569" fmla="*/ 3482502 w 11984477"/>
              <a:gd name="connsiteY8-570" fmla="*/ 233570 h 671315"/>
              <a:gd name="connsiteX9-571" fmla="*/ 1595336 w 11984477"/>
              <a:gd name="connsiteY9-572" fmla="*/ 360030 h 671315"/>
              <a:gd name="connsiteX10-573" fmla="*/ 428017 w 11984477"/>
              <a:gd name="connsiteY10-574" fmla="*/ 340575 h 671315"/>
              <a:gd name="connsiteX11-575" fmla="*/ 0 w 11984477"/>
              <a:gd name="connsiteY11-576" fmla="*/ 155749 h 671315"/>
              <a:gd name="connsiteX0-577" fmla="*/ 0 w 11984477"/>
              <a:gd name="connsiteY0-578" fmla="*/ 155749 h 671315"/>
              <a:gd name="connsiteX1-579" fmla="*/ 0 w 11984477"/>
              <a:gd name="connsiteY1-580" fmla="*/ 671315 h 671315"/>
              <a:gd name="connsiteX2-581" fmla="*/ 11984477 w 11984477"/>
              <a:gd name="connsiteY2-582" fmla="*/ 671315 h 671315"/>
              <a:gd name="connsiteX3-583" fmla="*/ 11984477 w 11984477"/>
              <a:gd name="connsiteY3-584" fmla="*/ 262753 h 671315"/>
              <a:gd name="connsiteX4-585" fmla="*/ 10943820 w 11984477"/>
              <a:gd name="connsiteY4-586" fmla="*/ 263361 h 671315"/>
              <a:gd name="connsiteX5-587" fmla="*/ 9183316 w 11984477"/>
              <a:gd name="connsiteY5-588" fmla="*/ 256809 h 671315"/>
              <a:gd name="connsiteX6-589" fmla="*/ 7431932 w 11984477"/>
              <a:gd name="connsiteY6-590" fmla="*/ 272481 h 671315"/>
              <a:gd name="connsiteX7-591" fmla="*/ 5308330 w 11984477"/>
              <a:gd name="connsiteY7-592" fmla="*/ 266536 h 671315"/>
              <a:gd name="connsiteX8-593" fmla="*/ 3482502 w 11984477"/>
              <a:gd name="connsiteY8-594" fmla="*/ 233570 h 671315"/>
              <a:gd name="connsiteX9-595" fmla="*/ 1595336 w 11984477"/>
              <a:gd name="connsiteY9-596" fmla="*/ 360030 h 671315"/>
              <a:gd name="connsiteX10-597" fmla="*/ 428017 w 11984477"/>
              <a:gd name="connsiteY10-598" fmla="*/ 340575 h 671315"/>
              <a:gd name="connsiteX11-599" fmla="*/ 0 w 11984477"/>
              <a:gd name="connsiteY11-600" fmla="*/ 155749 h 671315"/>
              <a:gd name="connsiteX0-601" fmla="*/ 0 w 11984477"/>
              <a:gd name="connsiteY0-602" fmla="*/ 155749 h 671315"/>
              <a:gd name="connsiteX1-603" fmla="*/ 0 w 11984477"/>
              <a:gd name="connsiteY1-604" fmla="*/ 671315 h 671315"/>
              <a:gd name="connsiteX2-605" fmla="*/ 11984477 w 11984477"/>
              <a:gd name="connsiteY2-606" fmla="*/ 671315 h 671315"/>
              <a:gd name="connsiteX3-607" fmla="*/ 11984477 w 11984477"/>
              <a:gd name="connsiteY3-608" fmla="*/ 262753 h 671315"/>
              <a:gd name="connsiteX4-609" fmla="*/ 10943820 w 11984477"/>
              <a:gd name="connsiteY4-610" fmla="*/ 263361 h 671315"/>
              <a:gd name="connsiteX5-611" fmla="*/ 9183316 w 11984477"/>
              <a:gd name="connsiteY5-612" fmla="*/ 256809 h 671315"/>
              <a:gd name="connsiteX6-613" fmla="*/ 7431932 w 11984477"/>
              <a:gd name="connsiteY6-614" fmla="*/ 272481 h 671315"/>
              <a:gd name="connsiteX7-615" fmla="*/ 5308330 w 11984477"/>
              <a:gd name="connsiteY7-616" fmla="*/ 266536 h 671315"/>
              <a:gd name="connsiteX8-617" fmla="*/ 3482502 w 11984477"/>
              <a:gd name="connsiteY8-618" fmla="*/ 233570 h 671315"/>
              <a:gd name="connsiteX9-619" fmla="*/ 1595336 w 11984477"/>
              <a:gd name="connsiteY9-620" fmla="*/ 360030 h 671315"/>
              <a:gd name="connsiteX10-621" fmla="*/ 428017 w 11984477"/>
              <a:gd name="connsiteY10-622" fmla="*/ 340575 h 671315"/>
              <a:gd name="connsiteX11-623" fmla="*/ 0 w 11984477"/>
              <a:gd name="connsiteY11-624" fmla="*/ 155749 h 6713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1984477" h="671315">
                <a:moveTo>
                  <a:pt x="0" y="155749"/>
                </a:moveTo>
                <a:lnTo>
                  <a:pt x="0" y="671315"/>
                </a:lnTo>
                <a:lnTo>
                  <a:pt x="11984477" y="671315"/>
                </a:lnTo>
                <a:lnTo>
                  <a:pt x="11984477" y="262753"/>
                </a:lnTo>
                <a:cubicBezTo>
                  <a:pt x="11755066" y="472506"/>
                  <a:pt x="11430406" y="577483"/>
                  <a:pt x="10943820" y="263361"/>
                </a:cubicBezTo>
                <a:cubicBezTo>
                  <a:pt x="10550660" y="2944"/>
                  <a:pt x="10027326" y="-139999"/>
                  <a:pt x="9183316" y="256809"/>
                </a:cubicBezTo>
                <a:cubicBezTo>
                  <a:pt x="8628096" y="482166"/>
                  <a:pt x="8155427" y="542424"/>
                  <a:pt x="7431932" y="272481"/>
                </a:cubicBezTo>
                <a:cubicBezTo>
                  <a:pt x="6833073" y="50366"/>
                  <a:pt x="6250089" y="-206674"/>
                  <a:pt x="5308330" y="266536"/>
                </a:cubicBezTo>
                <a:cubicBezTo>
                  <a:pt x="4670087" y="539181"/>
                  <a:pt x="4209645" y="576875"/>
                  <a:pt x="3482502" y="233570"/>
                </a:cubicBezTo>
                <a:cubicBezTo>
                  <a:pt x="2882022" y="-48127"/>
                  <a:pt x="2348216" y="3552"/>
                  <a:pt x="1595336" y="360030"/>
                </a:cubicBezTo>
                <a:cubicBezTo>
                  <a:pt x="1234805" y="486895"/>
                  <a:pt x="893323" y="575660"/>
                  <a:pt x="428017" y="340575"/>
                </a:cubicBezTo>
                <a:cubicBezTo>
                  <a:pt x="285345" y="278966"/>
                  <a:pt x="199822" y="179258"/>
                  <a:pt x="0" y="155749"/>
                </a:cubicBezTo>
                <a:close/>
              </a:path>
            </a:pathLst>
          </a:custGeom>
          <a:solidFill>
            <a:srgbClr val="7C9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pic>
        <p:nvPicPr>
          <p:cNvPr id="3" name="图片 2" descr="资源 2@72x-8"/>
          <p:cNvPicPr>
            <a:picLocks noChangeAspect="1"/>
          </p:cNvPicPr>
          <p:nvPr>
            <p:custDataLst>
              <p:tags r:id="rId1"/>
            </p:custDataLst>
          </p:nvPr>
        </p:nvPicPr>
        <p:blipFill>
          <a:blip r:embed="rId6"/>
          <a:srcRect r="31683" b="39150"/>
          <a:stretch>
            <a:fillRect/>
          </a:stretch>
        </p:blipFill>
        <p:spPr>
          <a:xfrm>
            <a:off x="10178415" y="5099050"/>
            <a:ext cx="2013585" cy="1758950"/>
          </a:xfrm>
          <a:prstGeom prst="rect">
            <a:avLst/>
          </a:prstGeom>
        </p:spPr>
      </p:pic>
      <p:pic>
        <p:nvPicPr>
          <p:cNvPr id="7" name="图片 6" descr="资源 2@72x-8"/>
          <p:cNvPicPr>
            <a:picLocks noChangeAspect="1"/>
          </p:cNvPicPr>
          <p:nvPr>
            <p:custDataLst>
              <p:tags r:id="rId2"/>
            </p:custDataLst>
          </p:nvPr>
        </p:nvPicPr>
        <p:blipFill>
          <a:blip r:embed="rId6"/>
          <a:srcRect r="12003" b="45996"/>
          <a:stretch>
            <a:fillRect/>
          </a:stretch>
        </p:blipFill>
        <p:spPr>
          <a:xfrm flipH="1">
            <a:off x="635" y="4759325"/>
            <a:ext cx="3486785" cy="2098675"/>
          </a:xfrm>
          <a:prstGeom prst="rect">
            <a:avLst/>
          </a:prstGeom>
        </p:spPr>
      </p:pic>
      <p:pic>
        <p:nvPicPr>
          <p:cNvPr id="9" name="图片 8"/>
          <p:cNvPicPr>
            <a:picLocks noChangeAspect="1"/>
          </p:cNvPicPr>
          <p:nvPr/>
        </p:nvPicPr>
        <p:blipFill>
          <a:blip r:embed="rId7"/>
          <a:srcRect t="15493" r="14354"/>
          <a:stretch>
            <a:fillRect/>
          </a:stretch>
        </p:blipFill>
        <p:spPr>
          <a:xfrm>
            <a:off x="0" y="-28575"/>
            <a:ext cx="12192000" cy="571500"/>
          </a:xfrm>
          <a:prstGeom prst="rect">
            <a:avLst/>
          </a:prstGeom>
        </p:spPr>
      </p:pic>
      <p:pic>
        <p:nvPicPr>
          <p:cNvPr id="11" name="图片 10" descr="资源 8@72x-8"/>
          <p:cNvPicPr>
            <a:picLocks noChangeAspect="1"/>
          </p:cNvPicPr>
          <p:nvPr/>
        </p:nvPicPr>
        <p:blipFill>
          <a:blip r:embed="rId8"/>
          <a:srcRect r="70034"/>
          <a:stretch>
            <a:fillRect/>
          </a:stretch>
        </p:blipFill>
        <p:spPr>
          <a:xfrm>
            <a:off x="504190" y="723900"/>
            <a:ext cx="1482725" cy="543560"/>
          </a:xfrm>
          <a:prstGeom prst="rect">
            <a:avLst/>
          </a:prstGeom>
        </p:spPr>
      </p:pic>
      <p:pic>
        <p:nvPicPr>
          <p:cNvPr id="13" name="图片 12" descr="资源 3@72x-8"/>
          <p:cNvPicPr>
            <a:picLocks noChangeAspect="1"/>
          </p:cNvPicPr>
          <p:nvPr/>
        </p:nvPicPr>
        <p:blipFill>
          <a:blip r:embed="rId9"/>
          <a:srcRect t="-712" b="62901"/>
          <a:stretch>
            <a:fillRect/>
          </a:stretch>
        </p:blipFill>
        <p:spPr>
          <a:xfrm rot="10800000">
            <a:off x="939800" y="-26670"/>
            <a:ext cx="10090150" cy="1011555"/>
          </a:xfrm>
          <a:prstGeom prst="rect">
            <a:avLst/>
          </a:prstGeom>
        </p:spPr>
      </p:pic>
      <p:pic>
        <p:nvPicPr>
          <p:cNvPr id="19" name="图片 18" descr="资源 9@72x-8"/>
          <p:cNvPicPr>
            <a:picLocks noChangeAspect="1"/>
          </p:cNvPicPr>
          <p:nvPr/>
        </p:nvPicPr>
        <p:blipFill>
          <a:blip r:embed="rId5"/>
          <a:stretch>
            <a:fillRect/>
          </a:stretch>
        </p:blipFill>
        <p:spPr>
          <a:xfrm>
            <a:off x="807720" y="622935"/>
            <a:ext cx="10484485" cy="6068695"/>
          </a:xfrm>
          <a:prstGeom prst="rect">
            <a:avLst/>
          </a:prstGeom>
        </p:spPr>
      </p:pic>
      <p:pic>
        <p:nvPicPr>
          <p:cNvPr id="14" name="图片 13" descr="资源 5@72x-8"/>
          <p:cNvPicPr>
            <a:picLocks noChangeAspect="1"/>
          </p:cNvPicPr>
          <p:nvPr/>
        </p:nvPicPr>
        <p:blipFill>
          <a:blip r:embed="rId10"/>
          <a:srcRect b="18620"/>
          <a:stretch>
            <a:fillRect/>
          </a:stretch>
        </p:blipFill>
        <p:spPr>
          <a:xfrm>
            <a:off x="8267065" y="4924425"/>
            <a:ext cx="2068195" cy="1933575"/>
          </a:xfrm>
          <a:prstGeom prst="rect">
            <a:avLst/>
          </a:prstGeom>
        </p:spPr>
      </p:pic>
      <p:pic>
        <p:nvPicPr>
          <p:cNvPr id="15" name="图片 14" descr="资源 6@72x-8"/>
          <p:cNvPicPr>
            <a:picLocks noChangeAspect="1"/>
          </p:cNvPicPr>
          <p:nvPr/>
        </p:nvPicPr>
        <p:blipFill>
          <a:blip r:embed="rId11"/>
          <a:srcRect b="24015"/>
          <a:stretch>
            <a:fillRect/>
          </a:stretch>
        </p:blipFill>
        <p:spPr>
          <a:xfrm>
            <a:off x="1986915" y="4926965"/>
            <a:ext cx="3406775" cy="1931035"/>
          </a:xfrm>
          <a:prstGeom prst="rect">
            <a:avLst/>
          </a:prstGeom>
        </p:spPr>
      </p:pic>
      <p:pic>
        <p:nvPicPr>
          <p:cNvPr id="17" name="图片 16" descr="图层 456"/>
          <p:cNvPicPr>
            <a:picLocks noChangeAspect="1"/>
          </p:cNvPicPr>
          <p:nvPr/>
        </p:nvPicPr>
        <p:blipFill>
          <a:blip r:embed="rId12"/>
          <a:stretch>
            <a:fillRect/>
          </a:stretch>
        </p:blipFill>
        <p:spPr>
          <a:xfrm>
            <a:off x="447040" y="1521460"/>
            <a:ext cx="417195" cy="417195"/>
          </a:xfrm>
          <a:prstGeom prst="rect">
            <a:avLst/>
          </a:prstGeom>
        </p:spPr>
      </p:pic>
      <p:pic>
        <p:nvPicPr>
          <p:cNvPr id="18" name="图片 17" descr="图层 456"/>
          <p:cNvPicPr>
            <a:picLocks noChangeAspect="1"/>
          </p:cNvPicPr>
          <p:nvPr/>
        </p:nvPicPr>
        <p:blipFill>
          <a:blip r:embed="rId12"/>
          <a:stretch>
            <a:fillRect/>
          </a:stretch>
        </p:blipFill>
        <p:spPr>
          <a:xfrm>
            <a:off x="11227435" y="4342130"/>
            <a:ext cx="417195" cy="417195"/>
          </a:xfrm>
          <a:prstGeom prst="rect">
            <a:avLst/>
          </a:prstGeom>
        </p:spPr>
      </p:pic>
      <p:pic>
        <p:nvPicPr>
          <p:cNvPr id="24" name="图片 23" descr="资源 8@72x-8"/>
          <p:cNvPicPr>
            <a:picLocks noChangeAspect="1"/>
          </p:cNvPicPr>
          <p:nvPr/>
        </p:nvPicPr>
        <p:blipFill>
          <a:blip r:embed="rId8"/>
          <a:srcRect r="70034"/>
          <a:stretch>
            <a:fillRect/>
          </a:stretch>
        </p:blipFill>
        <p:spPr>
          <a:xfrm>
            <a:off x="9899015" y="899160"/>
            <a:ext cx="2007235" cy="897255"/>
          </a:xfrm>
          <a:prstGeom prst="rect">
            <a:avLst/>
          </a:prstGeom>
        </p:spPr>
      </p:pic>
      <p:pic>
        <p:nvPicPr>
          <p:cNvPr id="28" name="图片 27" descr="图层 456"/>
          <p:cNvPicPr>
            <a:picLocks noChangeAspect="1"/>
          </p:cNvPicPr>
          <p:nvPr/>
        </p:nvPicPr>
        <p:blipFill>
          <a:blip r:embed="rId12"/>
          <a:stretch>
            <a:fillRect/>
          </a:stretch>
        </p:blipFill>
        <p:spPr>
          <a:xfrm>
            <a:off x="1986915" y="3377565"/>
            <a:ext cx="417195" cy="417195"/>
          </a:xfrm>
          <a:prstGeom prst="rect">
            <a:avLst/>
          </a:prstGeom>
        </p:spPr>
      </p:pic>
      <p:pic>
        <p:nvPicPr>
          <p:cNvPr id="29" name="图片 28" descr="资源 8@72x-8"/>
          <p:cNvPicPr>
            <a:picLocks noChangeAspect="1"/>
          </p:cNvPicPr>
          <p:nvPr/>
        </p:nvPicPr>
        <p:blipFill>
          <a:blip r:embed="rId8"/>
          <a:srcRect l="10106" r="70034" b="54777"/>
          <a:stretch>
            <a:fillRect/>
          </a:stretch>
        </p:blipFill>
        <p:spPr>
          <a:xfrm>
            <a:off x="447040" y="2810510"/>
            <a:ext cx="1330325" cy="405765"/>
          </a:xfrm>
          <a:prstGeom prst="rect">
            <a:avLst/>
          </a:prstGeom>
        </p:spPr>
      </p:pic>
      <p:pic>
        <p:nvPicPr>
          <p:cNvPr id="30" name="图片 29" descr="资源 8@72x-8"/>
          <p:cNvPicPr>
            <a:picLocks noChangeAspect="1"/>
          </p:cNvPicPr>
          <p:nvPr/>
        </p:nvPicPr>
        <p:blipFill>
          <a:blip r:embed="rId8"/>
          <a:srcRect l="10106" r="70034" b="54777"/>
          <a:stretch>
            <a:fillRect/>
          </a:stretch>
        </p:blipFill>
        <p:spPr>
          <a:xfrm>
            <a:off x="2818130" y="1346835"/>
            <a:ext cx="1330325" cy="405765"/>
          </a:xfrm>
          <a:prstGeom prst="rect">
            <a:avLst/>
          </a:prstGeom>
        </p:spPr>
      </p:pic>
      <p:sp>
        <p:nvSpPr>
          <p:cNvPr id="35" name="文本框 34"/>
          <p:cNvSpPr txBox="1"/>
          <p:nvPr/>
        </p:nvSpPr>
        <p:spPr>
          <a:xfrm>
            <a:off x="3458845" y="3713480"/>
            <a:ext cx="5275580" cy="1032719"/>
          </a:xfrm>
          <a:prstGeom prst="rect">
            <a:avLst/>
          </a:prstGeom>
          <a:noFill/>
        </p:spPr>
        <p:txBody>
          <a:bodyPr vert="horz" wrap="square" rtlCol="0">
            <a:spAutoFit/>
          </a:bodyPr>
          <a:lstStyle/>
          <a:p>
            <a:pPr algn="ctr">
              <a:lnSpc>
                <a:spcPct val="150000"/>
              </a:lnSpc>
              <a:spcBef>
                <a:spcPts val="2900"/>
              </a:spcBef>
              <a:defRPr/>
            </a:pPr>
            <a:r>
              <a:rPr lang="en-US" altLang="zh-CN" sz="1400" dirty="0">
                <a:solidFill>
                  <a:schemeClr val="tx1">
                    <a:lumMod val="75000"/>
                    <a:lumOff val="25000"/>
                  </a:schemeClr>
                </a:solidFill>
                <a:latin typeface="汉仪君黑-55W" panose="00020600040101010101" charset="-122"/>
                <a:ea typeface="汉仪君黑-55W" panose="00020600040101010101" charset="-122"/>
                <a:cs typeface="+mn-ea"/>
              </a:rPr>
              <a:t>系统总体分为领养/寄养模块、医疗活动模块、</a:t>
            </a:r>
            <a:r>
              <a:rPr lang="en-US" altLang="zh-CN" sz="1400">
                <a:solidFill>
                  <a:schemeClr val="tx1">
                    <a:lumMod val="75000"/>
                    <a:lumOff val="25000"/>
                  </a:schemeClr>
                </a:solidFill>
                <a:latin typeface="汉仪君黑-55W" panose="00020600040101010101" charset="-122"/>
                <a:ea typeface="汉仪君黑-55W" panose="00020600040101010101" charset="-122"/>
                <a:cs typeface="+mn-ea"/>
              </a:rPr>
              <a:t>捐赠活动模块、宠物居所模块、用户点赞评论收藏宠物信息模块、</a:t>
            </a:r>
            <a:r>
              <a:rPr lang="en-US" altLang="zh-CN" sz="1400" dirty="0">
                <a:solidFill>
                  <a:schemeClr val="tx1">
                    <a:lumMod val="75000"/>
                    <a:lumOff val="25000"/>
                  </a:schemeClr>
                </a:solidFill>
                <a:latin typeface="汉仪君黑-55W" panose="00020600040101010101" charset="-122"/>
                <a:ea typeface="汉仪君黑-55W" panose="00020600040101010101" charset="-122"/>
                <a:cs typeface="+mn-ea"/>
              </a:rPr>
              <a:t>提交申请模块、员工发布公告模块和论坛模块8个部分</a:t>
            </a:r>
          </a:p>
        </p:txBody>
      </p:sp>
      <p:sp>
        <p:nvSpPr>
          <p:cNvPr id="2" name="椭圆 1"/>
          <p:cNvSpPr/>
          <p:nvPr/>
        </p:nvSpPr>
        <p:spPr>
          <a:xfrm flipH="1">
            <a:off x="5470525" y="1938020"/>
            <a:ext cx="928370" cy="891540"/>
          </a:xfrm>
          <a:prstGeom prst="ellipse">
            <a:avLst/>
          </a:prstGeom>
          <a:solidFill>
            <a:srgbClr val="5266B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2</a:t>
            </a:r>
          </a:p>
        </p:txBody>
      </p:sp>
      <p:sp>
        <p:nvSpPr>
          <p:cNvPr id="4" name="矩形: 圆角 15"/>
          <p:cNvSpPr/>
          <p:nvPr/>
        </p:nvSpPr>
        <p:spPr>
          <a:xfrm>
            <a:off x="4716145" y="3032760"/>
            <a:ext cx="2569210" cy="477520"/>
          </a:xfrm>
          <a:prstGeom prst="roundRect">
            <a:avLst>
              <a:gd name="adj" fmla="val 50000"/>
            </a:avLst>
          </a:prstGeom>
          <a:solidFill>
            <a:srgbClr val="5266BF"/>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ea"/>
                <a:sym typeface="+mn-lt"/>
              </a:rPr>
              <a:t>项目包含模块</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stretch>
            <a:fillRect/>
          </a:stretch>
        </p:blipFill>
        <p:spPr>
          <a:xfrm>
            <a:off x="635" y="-635"/>
            <a:ext cx="12190730" cy="6723380"/>
          </a:xfrm>
          <a:prstGeom prst="rect">
            <a:avLst/>
          </a:prstGeom>
        </p:spPr>
      </p:pic>
      <p:pic>
        <p:nvPicPr>
          <p:cNvPr id="12" name="图片 11" descr="资源 9@72x-8"/>
          <p:cNvPicPr>
            <a:picLocks noChangeAspect="1"/>
          </p:cNvPicPr>
          <p:nvPr/>
        </p:nvPicPr>
        <p:blipFill>
          <a:blip r:embed="rId5"/>
          <a:stretch>
            <a:fillRect/>
          </a:stretch>
        </p:blipFill>
        <p:spPr>
          <a:xfrm>
            <a:off x="742950" y="611505"/>
            <a:ext cx="10484485" cy="6068695"/>
          </a:xfrm>
          <a:prstGeom prst="rect">
            <a:avLst/>
          </a:prstGeom>
        </p:spPr>
      </p:pic>
      <p:sp>
        <p:nvSpPr>
          <p:cNvPr id="6" name="任意多边形: 形状 2"/>
          <p:cNvSpPr/>
          <p:nvPr/>
        </p:nvSpPr>
        <p:spPr>
          <a:xfrm>
            <a:off x="635" y="6186805"/>
            <a:ext cx="12191365" cy="671195"/>
          </a:xfrm>
          <a:custGeom>
            <a:avLst/>
            <a:gdLst>
              <a:gd name="connsiteX0" fmla="*/ 0 w 11984477"/>
              <a:gd name="connsiteY0" fmla="*/ 0 h 515566"/>
              <a:gd name="connsiteX1" fmla="*/ 0 w 11984477"/>
              <a:gd name="connsiteY1" fmla="*/ 515566 h 515566"/>
              <a:gd name="connsiteX2" fmla="*/ 11984477 w 11984477"/>
              <a:gd name="connsiteY2" fmla="*/ 515566 h 515566"/>
              <a:gd name="connsiteX3" fmla="*/ 11984477 w 11984477"/>
              <a:gd name="connsiteY3" fmla="*/ 107004 h 515566"/>
              <a:gd name="connsiteX4" fmla="*/ 10953345 w 11984477"/>
              <a:gd name="connsiteY4" fmla="*/ 136187 h 515566"/>
              <a:gd name="connsiteX5" fmla="*/ 9202366 w 11984477"/>
              <a:gd name="connsiteY5" fmla="*/ 126460 h 515566"/>
              <a:gd name="connsiteX6" fmla="*/ 7431932 w 11984477"/>
              <a:gd name="connsiteY6" fmla="*/ 116732 h 515566"/>
              <a:gd name="connsiteX7" fmla="*/ 5321030 w 11984477"/>
              <a:gd name="connsiteY7" fmla="*/ 136187 h 515566"/>
              <a:gd name="connsiteX8" fmla="*/ 3482502 w 11984477"/>
              <a:gd name="connsiteY8" fmla="*/ 77821 h 515566"/>
              <a:gd name="connsiteX9" fmla="*/ 1595336 w 11984477"/>
              <a:gd name="connsiteY9" fmla="*/ 204281 h 515566"/>
              <a:gd name="connsiteX10" fmla="*/ 428017 w 11984477"/>
              <a:gd name="connsiteY10" fmla="*/ 184826 h 515566"/>
              <a:gd name="connsiteX11" fmla="*/ 0 w 11984477"/>
              <a:gd name="connsiteY11" fmla="*/ 0 h 515566"/>
              <a:gd name="connsiteX0-1" fmla="*/ 0 w 11984477"/>
              <a:gd name="connsiteY0-2" fmla="*/ 0 h 515566"/>
              <a:gd name="connsiteX1-3" fmla="*/ 0 w 11984477"/>
              <a:gd name="connsiteY1-4" fmla="*/ 515566 h 515566"/>
              <a:gd name="connsiteX2-5" fmla="*/ 11984477 w 11984477"/>
              <a:gd name="connsiteY2-6" fmla="*/ 515566 h 515566"/>
              <a:gd name="connsiteX3-7" fmla="*/ 11984477 w 11984477"/>
              <a:gd name="connsiteY3-8" fmla="*/ 107004 h 515566"/>
              <a:gd name="connsiteX4-9" fmla="*/ 10953345 w 11984477"/>
              <a:gd name="connsiteY4-10" fmla="*/ 136187 h 515566"/>
              <a:gd name="connsiteX5-11" fmla="*/ 9202366 w 11984477"/>
              <a:gd name="connsiteY5-12" fmla="*/ 126460 h 515566"/>
              <a:gd name="connsiteX6-13" fmla="*/ 7431932 w 11984477"/>
              <a:gd name="connsiteY6-14" fmla="*/ 116732 h 515566"/>
              <a:gd name="connsiteX7-15" fmla="*/ 5321030 w 11984477"/>
              <a:gd name="connsiteY7-16" fmla="*/ 136187 h 515566"/>
              <a:gd name="connsiteX8-17" fmla="*/ 3482502 w 11984477"/>
              <a:gd name="connsiteY8-18" fmla="*/ 77821 h 515566"/>
              <a:gd name="connsiteX9-19" fmla="*/ 1595336 w 11984477"/>
              <a:gd name="connsiteY9-20" fmla="*/ 204281 h 515566"/>
              <a:gd name="connsiteX10-21" fmla="*/ 428017 w 11984477"/>
              <a:gd name="connsiteY10-22" fmla="*/ 184826 h 515566"/>
              <a:gd name="connsiteX11-23" fmla="*/ 0 w 11984477"/>
              <a:gd name="connsiteY11-24" fmla="*/ 0 h 515566"/>
              <a:gd name="connsiteX0-25" fmla="*/ 0 w 11984477"/>
              <a:gd name="connsiteY0-26" fmla="*/ 0 h 515566"/>
              <a:gd name="connsiteX1-27" fmla="*/ 0 w 11984477"/>
              <a:gd name="connsiteY1-28" fmla="*/ 515566 h 515566"/>
              <a:gd name="connsiteX2-29" fmla="*/ 11984477 w 11984477"/>
              <a:gd name="connsiteY2-30" fmla="*/ 515566 h 515566"/>
              <a:gd name="connsiteX3-31" fmla="*/ 11984477 w 11984477"/>
              <a:gd name="connsiteY3-32" fmla="*/ 107004 h 515566"/>
              <a:gd name="connsiteX4-33" fmla="*/ 10953345 w 11984477"/>
              <a:gd name="connsiteY4-34" fmla="*/ 136187 h 515566"/>
              <a:gd name="connsiteX5-35" fmla="*/ 9202366 w 11984477"/>
              <a:gd name="connsiteY5-36" fmla="*/ 126460 h 515566"/>
              <a:gd name="connsiteX6-37" fmla="*/ 7431932 w 11984477"/>
              <a:gd name="connsiteY6-38" fmla="*/ 116732 h 515566"/>
              <a:gd name="connsiteX7-39" fmla="*/ 5321030 w 11984477"/>
              <a:gd name="connsiteY7-40" fmla="*/ 136187 h 515566"/>
              <a:gd name="connsiteX8-41" fmla="*/ 3482502 w 11984477"/>
              <a:gd name="connsiteY8-42" fmla="*/ 77821 h 515566"/>
              <a:gd name="connsiteX9-43" fmla="*/ 1595336 w 11984477"/>
              <a:gd name="connsiteY9-44" fmla="*/ 204281 h 515566"/>
              <a:gd name="connsiteX10-45" fmla="*/ 428017 w 11984477"/>
              <a:gd name="connsiteY10-46" fmla="*/ 184826 h 515566"/>
              <a:gd name="connsiteX11-47" fmla="*/ 0 w 11984477"/>
              <a:gd name="connsiteY11-48" fmla="*/ 0 h 515566"/>
              <a:gd name="connsiteX0-49" fmla="*/ 0 w 11984477"/>
              <a:gd name="connsiteY0-50" fmla="*/ 0 h 515566"/>
              <a:gd name="connsiteX1-51" fmla="*/ 0 w 11984477"/>
              <a:gd name="connsiteY1-52" fmla="*/ 515566 h 515566"/>
              <a:gd name="connsiteX2-53" fmla="*/ 11984477 w 11984477"/>
              <a:gd name="connsiteY2-54" fmla="*/ 515566 h 515566"/>
              <a:gd name="connsiteX3-55" fmla="*/ 11984477 w 11984477"/>
              <a:gd name="connsiteY3-56" fmla="*/ 107004 h 515566"/>
              <a:gd name="connsiteX4-57" fmla="*/ 10953345 w 11984477"/>
              <a:gd name="connsiteY4-58" fmla="*/ 136187 h 515566"/>
              <a:gd name="connsiteX5-59" fmla="*/ 9202366 w 11984477"/>
              <a:gd name="connsiteY5-60" fmla="*/ 126460 h 515566"/>
              <a:gd name="connsiteX6-61" fmla="*/ 7431932 w 11984477"/>
              <a:gd name="connsiteY6-62" fmla="*/ 116732 h 515566"/>
              <a:gd name="connsiteX7-63" fmla="*/ 5321030 w 11984477"/>
              <a:gd name="connsiteY7-64" fmla="*/ 136187 h 515566"/>
              <a:gd name="connsiteX8-65" fmla="*/ 3482502 w 11984477"/>
              <a:gd name="connsiteY8-66" fmla="*/ 77821 h 515566"/>
              <a:gd name="connsiteX9-67" fmla="*/ 1595336 w 11984477"/>
              <a:gd name="connsiteY9-68" fmla="*/ 204281 h 515566"/>
              <a:gd name="connsiteX10-69" fmla="*/ 428017 w 11984477"/>
              <a:gd name="connsiteY10-70" fmla="*/ 184826 h 515566"/>
              <a:gd name="connsiteX11-71" fmla="*/ 0 w 11984477"/>
              <a:gd name="connsiteY11-72" fmla="*/ 0 h 515566"/>
              <a:gd name="connsiteX0-73" fmla="*/ 0 w 11984477"/>
              <a:gd name="connsiteY0-74" fmla="*/ 0 h 515566"/>
              <a:gd name="connsiteX1-75" fmla="*/ 0 w 11984477"/>
              <a:gd name="connsiteY1-76" fmla="*/ 515566 h 515566"/>
              <a:gd name="connsiteX2-77" fmla="*/ 11984477 w 11984477"/>
              <a:gd name="connsiteY2-78" fmla="*/ 515566 h 515566"/>
              <a:gd name="connsiteX3-79" fmla="*/ 11984477 w 11984477"/>
              <a:gd name="connsiteY3-80" fmla="*/ 107004 h 515566"/>
              <a:gd name="connsiteX4-81" fmla="*/ 10953345 w 11984477"/>
              <a:gd name="connsiteY4-82" fmla="*/ 136187 h 515566"/>
              <a:gd name="connsiteX5-83" fmla="*/ 9202366 w 11984477"/>
              <a:gd name="connsiteY5-84" fmla="*/ 126460 h 515566"/>
              <a:gd name="connsiteX6-85" fmla="*/ 7431932 w 11984477"/>
              <a:gd name="connsiteY6-86" fmla="*/ 116732 h 515566"/>
              <a:gd name="connsiteX7-87" fmla="*/ 5321030 w 11984477"/>
              <a:gd name="connsiteY7-88" fmla="*/ 136187 h 515566"/>
              <a:gd name="connsiteX8-89" fmla="*/ 3482502 w 11984477"/>
              <a:gd name="connsiteY8-90" fmla="*/ 77821 h 515566"/>
              <a:gd name="connsiteX9-91" fmla="*/ 1595336 w 11984477"/>
              <a:gd name="connsiteY9-92" fmla="*/ 204281 h 515566"/>
              <a:gd name="connsiteX10-93" fmla="*/ 428017 w 11984477"/>
              <a:gd name="connsiteY10-94" fmla="*/ 184826 h 515566"/>
              <a:gd name="connsiteX11-95" fmla="*/ 0 w 11984477"/>
              <a:gd name="connsiteY11-96" fmla="*/ 0 h 515566"/>
              <a:gd name="connsiteX0-97" fmla="*/ 0 w 11984477"/>
              <a:gd name="connsiteY0-98" fmla="*/ 0 h 515566"/>
              <a:gd name="connsiteX1-99" fmla="*/ 0 w 11984477"/>
              <a:gd name="connsiteY1-100" fmla="*/ 515566 h 515566"/>
              <a:gd name="connsiteX2-101" fmla="*/ 11984477 w 11984477"/>
              <a:gd name="connsiteY2-102" fmla="*/ 515566 h 515566"/>
              <a:gd name="connsiteX3-103" fmla="*/ 11984477 w 11984477"/>
              <a:gd name="connsiteY3-104" fmla="*/ 107004 h 515566"/>
              <a:gd name="connsiteX4-105" fmla="*/ 10953345 w 11984477"/>
              <a:gd name="connsiteY4-106" fmla="*/ 136187 h 515566"/>
              <a:gd name="connsiteX5-107" fmla="*/ 9202366 w 11984477"/>
              <a:gd name="connsiteY5-108" fmla="*/ 126460 h 515566"/>
              <a:gd name="connsiteX6-109" fmla="*/ 7431932 w 11984477"/>
              <a:gd name="connsiteY6-110" fmla="*/ 116732 h 515566"/>
              <a:gd name="connsiteX7-111" fmla="*/ 5321030 w 11984477"/>
              <a:gd name="connsiteY7-112" fmla="*/ 136187 h 515566"/>
              <a:gd name="connsiteX8-113" fmla="*/ 3482502 w 11984477"/>
              <a:gd name="connsiteY8-114" fmla="*/ 77821 h 515566"/>
              <a:gd name="connsiteX9-115" fmla="*/ 1595336 w 11984477"/>
              <a:gd name="connsiteY9-116" fmla="*/ 204281 h 515566"/>
              <a:gd name="connsiteX10-117" fmla="*/ 428017 w 11984477"/>
              <a:gd name="connsiteY10-118" fmla="*/ 184826 h 515566"/>
              <a:gd name="connsiteX11-119" fmla="*/ 0 w 11984477"/>
              <a:gd name="connsiteY11-120" fmla="*/ 0 h 515566"/>
              <a:gd name="connsiteX0-121" fmla="*/ 0 w 11984477"/>
              <a:gd name="connsiteY0-122" fmla="*/ 102916 h 618482"/>
              <a:gd name="connsiteX1-123" fmla="*/ 0 w 11984477"/>
              <a:gd name="connsiteY1-124" fmla="*/ 618482 h 618482"/>
              <a:gd name="connsiteX2-125" fmla="*/ 11984477 w 11984477"/>
              <a:gd name="connsiteY2-126" fmla="*/ 618482 h 618482"/>
              <a:gd name="connsiteX3-127" fmla="*/ 11984477 w 11984477"/>
              <a:gd name="connsiteY3-128" fmla="*/ 209920 h 618482"/>
              <a:gd name="connsiteX4-129" fmla="*/ 10953345 w 11984477"/>
              <a:gd name="connsiteY4-130" fmla="*/ 239103 h 618482"/>
              <a:gd name="connsiteX5-131" fmla="*/ 9202366 w 11984477"/>
              <a:gd name="connsiteY5-132" fmla="*/ 229376 h 618482"/>
              <a:gd name="connsiteX6-133" fmla="*/ 7431932 w 11984477"/>
              <a:gd name="connsiteY6-134" fmla="*/ 219648 h 618482"/>
              <a:gd name="connsiteX7-135" fmla="*/ 5321030 w 11984477"/>
              <a:gd name="connsiteY7-136" fmla="*/ 239103 h 618482"/>
              <a:gd name="connsiteX8-137" fmla="*/ 3482502 w 11984477"/>
              <a:gd name="connsiteY8-138" fmla="*/ 180737 h 618482"/>
              <a:gd name="connsiteX9-139" fmla="*/ 1595336 w 11984477"/>
              <a:gd name="connsiteY9-140" fmla="*/ 307197 h 618482"/>
              <a:gd name="connsiteX10-141" fmla="*/ 428017 w 11984477"/>
              <a:gd name="connsiteY10-142" fmla="*/ 287742 h 618482"/>
              <a:gd name="connsiteX11-143" fmla="*/ 0 w 11984477"/>
              <a:gd name="connsiteY11-144" fmla="*/ 102916 h 618482"/>
              <a:gd name="connsiteX0-145" fmla="*/ 0 w 11984477"/>
              <a:gd name="connsiteY0-146" fmla="*/ 102916 h 618482"/>
              <a:gd name="connsiteX1-147" fmla="*/ 0 w 11984477"/>
              <a:gd name="connsiteY1-148" fmla="*/ 618482 h 618482"/>
              <a:gd name="connsiteX2-149" fmla="*/ 11984477 w 11984477"/>
              <a:gd name="connsiteY2-150" fmla="*/ 618482 h 618482"/>
              <a:gd name="connsiteX3-151" fmla="*/ 11984477 w 11984477"/>
              <a:gd name="connsiteY3-152" fmla="*/ 209920 h 618482"/>
              <a:gd name="connsiteX4-153" fmla="*/ 10953345 w 11984477"/>
              <a:gd name="connsiteY4-154" fmla="*/ 239103 h 618482"/>
              <a:gd name="connsiteX5-155" fmla="*/ 9202366 w 11984477"/>
              <a:gd name="connsiteY5-156" fmla="*/ 229376 h 618482"/>
              <a:gd name="connsiteX6-157" fmla="*/ 7431932 w 11984477"/>
              <a:gd name="connsiteY6-158" fmla="*/ 219648 h 618482"/>
              <a:gd name="connsiteX7-159" fmla="*/ 5321030 w 11984477"/>
              <a:gd name="connsiteY7-160" fmla="*/ 239103 h 618482"/>
              <a:gd name="connsiteX8-161" fmla="*/ 3482502 w 11984477"/>
              <a:gd name="connsiteY8-162" fmla="*/ 180737 h 618482"/>
              <a:gd name="connsiteX9-163" fmla="*/ 1595336 w 11984477"/>
              <a:gd name="connsiteY9-164" fmla="*/ 307197 h 618482"/>
              <a:gd name="connsiteX10-165" fmla="*/ 428017 w 11984477"/>
              <a:gd name="connsiteY10-166" fmla="*/ 287742 h 618482"/>
              <a:gd name="connsiteX11-167" fmla="*/ 0 w 11984477"/>
              <a:gd name="connsiteY11-168" fmla="*/ 102916 h 618482"/>
              <a:gd name="connsiteX0-169" fmla="*/ 0 w 11984477"/>
              <a:gd name="connsiteY0-170" fmla="*/ 102916 h 618482"/>
              <a:gd name="connsiteX1-171" fmla="*/ 0 w 11984477"/>
              <a:gd name="connsiteY1-172" fmla="*/ 618482 h 618482"/>
              <a:gd name="connsiteX2-173" fmla="*/ 11984477 w 11984477"/>
              <a:gd name="connsiteY2-174" fmla="*/ 618482 h 618482"/>
              <a:gd name="connsiteX3-175" fmla="*/ 11984477 w 11984477"/>
              <a:gd name="connsiteY3-176" fmla="*/ 209920 h 618482"/>
              <a:gd name="connsiteX4-177" fmla="*/ 10953345 w 11984477"/>
              <a:gd name="connsiteY4-178" fmla="*/ 239103 h 618482"/>
              <a:gd name="connsiteX5-179" fmla="*/ 9202366 w 11984477"/>
              <a:gd name="connsiteY5-180" fmla="*/ 229376 h 618482"/>
              <a:gd name="connsiteX6-181" fmla="*/ 7431932 w 11984477"/>
              <a:gd name="connsiteY6-182" fmla="*/ 219648 h 618482"/>
              <a:gd name="connsiteX7-183" fmla="*/ 5321030 w 11984477"/>
              <a:gd name="connsiteY7-184" fmla="*/ 239103 h 618482"/>
              <a:gd name="connsiteX8-185" fmla="*/ 3482502 w 11984477"/>
              <a:gd name="connsiteY8-186" fmla="*/ 180737 h 618482"/>
              <a:gd name="connsiteX9-187" fmla="*/ 1595336 w 11984477"/>
              <a:gd name="connsiteY9-188" fmla="*/ 307197 h 618482"/>
              <a:gd name="connsiteX10-189" fmla="*/ 428017 w 11984477"/>
              <a:gd name="connsiteY10-190" fmla="*/ 287742 h 618482"/>
              <a:gd name="connsiteX11-191" fmla="*/ 0 w 11984477"/>
              <a:gd name="connsiteY11-192" fmla="*/ 102916 h 618482"/>
              <a:gd name="connsiteX0-193" fmla="*/ 0 w 11984477"/>
              <a:gd name="connsiteY0-194" fmla="*/ 102916 h 618482"/>
              <a:gd name="connsiteX1-195" fmla="*/ 0 w 11984477"/>
              <a:gd name="connsiteY1-196" fmla="*/ 618482 h 618482"/>
              <a:gd name="connsiteX2-197" fmla="*/ 11984477 w 11984477"/>
              <a:gd name="connsiteY2-198" fmla="*/ 618482 h 618482"/>
              <a:gd name="connsiteX3-199" fmla="*/ 11984477 w 11984477"/>
              <a:gd name="connsiteY3-200" fmla="*/ 209920 h 618482"/>
              <a:gd name="connsiteX4-201" fmla="*/ 10953345 w 11984477"/>
              <a:gd name="connsiteY4-202" fmla="*/ 239103 h 618482"/>
              <a:gd name="connsiteX5-203" fmla="*/ 9202366 w 11984477"/>
              <a:gd name="connsiteY5-204" fmla="*/ 229376 h 618482"/>
              <a:gd name="connsiteX6-205" fmla="*/ 7431932 w 11984477"/>
              <a:gd name="connsiteY6-206" fmla="*/ 219648 h 618482"/>
              <a:gd name="connsiteX7-207" fmla="*/ 5321030 w 11984477"/>
              <a:gd name="connsiteY7-208" fmla="*/ 239103 h 618482"/>
              <a:gd name="connsiteX8-209" fmla="*/ 3482502 w 11984477"/>
              <a:gd name="connsiteY8-210" fmla="*/ 180737 h 618482"/>
              <a:gd name="connsiteX9-211" fmla="*/ 1595336 w 11984477"/>
              <a:gd name="connsiteY9-212" fmla="*/ 307197 h 618482"/>
              <a:gd name="connsiteX10-213" fmla="*/ 428017 w 11984477"/>
              <a:gd name="connsiteY10-214" fmla="*/ 287742 h 618482"/>
              <a:gd name="connsiteX11-215" fmla="*/ 0 w 11984477"/>
              <a:gd name="connsiteY11-216" fmla="*/ 102916 h 618482"/>
              <a:gd name="connsiteX0-217" fmla="*/ 0 w 11984477"/>
              <a:gd name="connsiteY0-218" fmla="*/ 140072 h 655638"/>
              <a:gd name="connsiteX1-219" fmla="*/ 0 w 11984477"/>
              <a:gd name="connsiteY1-220" fmla="*/ 655638 h 655638"/>
              <a:gd name="connsiteX2-221" fmla="*/ 11984477 w 11984477"/>
              <a:gd name="connsiteY2-222" fmla="*/ 655638 h 655638"/>
              <a:gd name="connsiteX3-223" fmla="*/ 11984477 w 11984477"/>
              <a:gd name="connsiteY3-224" fmla="*/ 247076 h 655638"/>
              <a:gd name="connsiteX4-225" fmla="*/ 10953345 w 11984477"/>
              <a:gd name="connsiteY4-226" fmla="*/ 276259 h 655638"/>
              <a:gd name="connsiteX5-227" fmla="*/ 9202366 w 11984477"/>
              <a:gd name="connsiteY5-228" fmla="*/ 266532 h 655638"/>
              <a:gd name="connsiteX6-229" fmla="*/ 7431932 w 11984477"/>
              <a:gd name="connsiteY6-230" fmla="*/ 256804 h 655638"/>
              <a:gd name="connsiteX7-231" fmla="*/ 5321030 w 11984477"/>
              <a:gd name="connsiteY7-232" fmla="*/ 276259 h 655638"/>
              <a:gd name="connsiteX8-233" fmla="*/ 3482502 w 11984477"/>
              <a:gd name="connsiteY8-234" fmla="*/ 217893 h 655638"/>
              <a:gd name="connsiteX9-235" fmla="*/ 1595336 w 11984477"/>
              <a:gd name="connsiteY9-236" fmla="*/ 344353 h 655638"/>
              <a:gd name="connsiteX10-237" fmla="*/ 428017 w 11984477"/>
              <a:gd name="connsiteY10-238" fmla="*/ 324898 h 655638"/>
              <a:gd name="connsiteX11-239" fmla="*/ 0 w 11984477"/>
              <a:gd name="connsiteY11-240" fmla="*/ 140072 h 655638"/>
              <a:gd name="connsiteX0-241" fmla="*/ 0 w 11984477"/>
              <a:gd name="connsiteY0-242" fmla="*/ 140072 h 655638"/>
              <a:gd name="connsiteX1-243" fmla="*/ 0 w 11984477"/>
              <a:gd name="connsiteY1-244" fmla="*/ 655638 h 655638"/>
              <a:gd name="connsiteX2-245" fmla="*/ 11984477 w 11984477"/>
              <a:gd name="connsiteY2-246" fmla="*/ 655638 h 655638"/>
              <a:gd name="connsiteX3-247" fmla="*/ 11984477 w 11984477"/>
              <a:gd name="connsiteY3-248" fmla="*/ 247076 h 655638"/>
              <a:gd name="connsiteX4-249" fmla="*/ 10953345 w 11984477"/>
              <a:gd name="connsiteY4-250" fmla="*/ 276259 h 655638"/>
              <a:gd name="connsiteX5-251" fmla="*/ 9202366 w 11984477"/>
              <a:gd name="connsiteY5-252" fmla="*/ 266532 h 655638"/>
              <a:gd name="connsiteX6-253" fmla="*/ 7431932 w 11984477"/>
              <a:gd name="connsiteY6-254" fmla="*/ 256804 h 655638"/>
              <a:gd name="connsiteX7-255" fmla="*/ 5321030 w 11984477"/>
              <a:gd name="connsiteY7-256" fmla="*/ 276259 h 655638"/>
              <a:gd name="connsiteX8-257" fmla="*/ 3482502 w 11984477"/>
              <a:gd name="connsiteY8-258" fmla="*/ 217893 h 655638"/>
              <a:gd name="connsiteX9-259" fmla="*/ 1595336 w 11984477"/>
              <a:gd name="connsiteY9-260" fmla="*/ 344353 h 655638"/>
              <a:gd name="connsiteX10-261" fmla="*/ 428017 w 11984477"/>
              <a:gd name="connsiteY10-262" fmla="*/ 324898 h 655638"/>
              <a:gd name="connsiteX11-263" fmla="*/ 0 w 11984477"/>
              <a:gd name="connsiteY11-264" fmla="*/ 140072 h 655638"/>
              <a:gd name="connsiteX0-265" fmla="*/ 0 w 11984477"/>
              <a:gd name="connsiteY0-266" fmla="*/ 140072 h 655638"/>
              <a:gd name="connsiteX1-267" fmla="*/ 0 w 11984477"/>
              <a:gd name="connsiteY1-268" fmla="*/ 655638 h 655638"/>
              <a:gd name="connsiteX2-269" fmla="*/ 11984477 w 11984477"/>
              <a:gd name="connsiteY2-270" fmla="*/ 655638 h 655638"/>
              <a:gd name="connsiteX3-271" fmla="*/ 11984477 w 11984477"/>
              <a:gd name="connsiteY3-272" fmla="*/ 247076 h 655638"/>
              <a:gd name="connsiteX4-273" fmla="*/ 10953345 w 11984477"/>
              <a:gd name="connsiteY4-274" fmla="*/ 276259 h 655638"/>
              <a:gd name="connsiteX5-275" fmla="*/ 9202366 w 11984477"/>
              <a:gd name="connsiteY5-276" fmla="*/ 266532 h 655638"/>
              <a:gd name="connsiteX6-277" fmla="*/ 7431932 w 11984477"/>
              <a:gd name="connsiteY6-278" fmla="*/ 256804 h 655638"/>
              <a:gd name="connsiteX7-279" fmla="*/ 5321030 w 11984477"/>
              <a:gd name="connsiteY7-280" fmla="*/ 276259 h 655638"/>
              <a:gd name="connsiteX8-281" fmla="*/ 3482502 w 11984477"/>
              <a:gd name="connsiteY8-282" fmla="*/ 217893 h 655638"/>
              <a:gd name="connsiteX9-283" fmla="*/ 1595336 w 11984477"/>
              <a:gd name="connsiteY9-284" fmla="*/ 344353 h 655638"/>
              <a:gd name="connsiteX10-285" fmla="*/ 428017 w 11984477"/>
              <a:gd name="connsiteY10-286" fmla="*/ 324898 h 655638"/>
              <a:gd name="connsiteX11-287" fmla="*/ 0 w 11984477"/>
              <a:gd name="connsiteY11-288" fmla="*/ 140072 h 655638"/>
              <a:gd name="connsiteX0-289" fmla="*/ 0 w 11984477"/>
              <a:gd name="connsiteY0-290" fmla="*/ 140072 h 655638"/>
              <a:gd name="connsiteX1-291" fmla="*/ 0 w 11984477"/>
              <a:gd name="connsiteY1-292" fmla="*/ 655638 h 655638"/>
              <a:gd name="connsiteX2-293" fmla="*/ 11984477 w 11984477"/>
              <a:gd name="connsiteY2-294" fmla="*/ 655638 h 655638"/>
              <a:gd name="connsiteX3-295" fmla="*/ 11984477 w 11984477"/>
              <a:gd name="connsiteY3-296" fmla="*/ 247076 h 655638"/>
              <a:gd name="connsiteX4-297" fmla="*/ 10953345 w 11984477"/>
              <a:gd name="connsiteY4-298" fmla="*/ 276259 h 655638"/>
              <a:gd name="connsiteX5-299" fmla="*/ 9202366 w 11984477"/>
              <a:gd name="connsiteY5-300" fmla="*/ 266532 h 655638"/>
              <a:gd name="connsiteX6-301" fmla="*/ 7431932 w 11984477"/>
              <a:gd name="connsiteY6-302" fmla="*/ 256804 h 655638"/>
              <a:gd name="connsiteX7-303" fmla="*/ 5321030 w 11984477"/>
              <a:gd name="connsiteY7-304" fmla="*/ 276259 h 655638"/>
              <a:gd name="connsiteX8-305" fmla="*/ 3482502 w 11984477"/>
              <a:gd name="connsiteY8-306" fmla="*/ 217893 h 655638"/>
              <a:gd name="connsiteX9-307" fmla="*/ 1595336 w 11984477"/>
              <a:gd name="connsiteY9-308" fmla="*/ 344353 h 655638"/>
              <a:gd name="connsiteX10-309" fmla="*/ 428017 w 11984477"/>
              <a:gd name="connsiteY10-310" fmla="*/ 324898 h 655638"/>
              <a:gd name="connsiteX11-311" fmla="*/ 0 w 11984477"/>
              <a:gd name="connsiteY11-312" fmla="*/ 140072 h 655638"/>
              <a:gd name="connsiteX0-313" fmla="*/ 0 w 11984477"/>
              <a:gd name="connsiteY0-314" fmla="*/ 140072 h 655638"/>
              <a:gd name="connsiteX1-315" fmla="*/ 0 w 11984477"/>
              <a:gd name="connsiteY1-316" fmla="*/ 655638 h 655638"/>
              <a:gd name="connsiteX2-317" fmla="*/ 11984477 w 11984477"/>
              <a:gd name="connsiteY2-318" fmla="*/ 655638 h 655638"/>
              <a:gd name="connsiteX3-319" fmla="*/ 11984477 w 11984477"/>
              <a:gd name="connsiteY3-320" fmla="*/ 247076 h 655638"/>
              <a:gd name="connsiteX4-321" fmla="*/ 10953345 w 11984477"/>
              <a:gd name="connsiteY4-322" fmla="*/ 276259 h 655638"/>
              <a:gd name="connsiteX5-323" fmla="*/ 9202366 w 11984477"/>
              <a:gd name="connsiteY5-324" fmla="*/ 266532 h 655638"/>
              <a:gd name="connsiteX6-325" fmla="*/ 7431932 w 11984477"/>
              <a:gd name="connsiteY6-326" fmla="*/ 256804 h 655638"/>
              <a:gd name="connsiteX7-327" fmla="*/ 5321030 w 11984477"/>
              <a:gd name="connsiteY7-328" fmla="*/ 276259 h 655638"/>
              <a:gd name="connsiteX8-329" fmla="*/ 3482502 w 11984477"/>
              <a:gd name="connsiteY8-330" fmla="*/ 217893 h 655638"/>
              <a:gd name="connsiteX9-331" fmla="*/ 1595336 w 11984477"/>
              <a:gd name="connsiteY9-332" fmla="*/ 344353 h 655638"/>
              <a:gd name="connsiteX10-333" fmla="*/ 428017 w 11984477"/>
              <a:gd name="connsiteY10-334" fmla="*/ 324898 h 655638"/>
              <a:gd name="connsiteX11-335" fmla="*/ 0 w 11984477"/>
              <a:gd name="connsiteY11-336" fmla="*/ 140072 h 655638"/>
              <a:gd name="connsiteX0-337" fmla="*/ 0 w 11984477"/>
              <a:gd name="connsiteY0-338" fmla="*/ 140072 h 655638"/>
              <a:gd name="connsiteX1-339" fmla="*/ 0 w 11984477"/>
              <a:gd name="connsiteY1-340" fmla="*/ 655638 h 655638"/>
              <a:gd name="connsiteX2-341" fmla="*/ 11984477 w 11984477"/>
              <a:gd name="connsiteY2-342" fmla="*/ 655638 h 655638"/>
              <a:gd name="connsiteX3-343" fmla="*/ 11984477 w 11984477"/>
              <a:gd name="connsiteY3-344" fmla="*/ 247076 h 655638"/>
              <a:gd name="connsiteX4-345" fmla="*/ 10953345 w 11984477"/>
              <a:gd name="connsiteY4-346" fmla="*/ 276259 h 655638"/>
              <a:gd name="connsiteX5-347" fmla="*/ 9202366 w 11984477"/>
              <a:gd name="connsiteY5-348" fmla="*/ 266532 h 655638"/>
              <a:gd name="connsiteX6-349" fmla="*/ 7431932 w 11984477"/>
              <a:gd name="connsiteY6-350" fmla="*/ 256804 h 655638"/>
              <a:gd name="connsiteX7-351" fmla="*/ 5321030 w 11984477"/>
              <a:gd name="connsiteY7-352" fmla="*/ 276259 h 655638"/>
              <a:gd name="connsiteX8-353" fmla="*/ 3482502 w 11984477"/>
              <a:gd name="connsiteY8-354" fmla="*/ 217893 h 655638"/>
              <a:gd name="connsiteX9-355" fmla="*/ 1595336 w 11984477"/>
              <a:gd name="connsiteY9-356" fmla="*/ 344353 h 655638"/>
              <a:gd name="connsiteX10-357" fmla="*/ 428017 w 11984477"/>
              <a:gd name="connsiteY10-358" fmla="*/ 324898 h 655638"/>
              <a:gd name="connsiteX11-359" fmla="*/ 0 w 11984477"/>
              <a:gd name="connsiteY11-360" fmla="*/ 140072 h 655638"/>
              <a:gd name="connsiteX0-361" fmla="*/ 0 w 11984477"/>
              <a:gd name="connsiteY0-362" fmla="*/ 140072 h 655638"/>
              <a:gd name="connsiteX1-363" fmla="*/ 0 w 11984477"/>
              <a:gd name="connsiteY1-364" fmla="*/ 655638 h 655638"/>
              <a:gd name="connsiteX2-365" fmla="*/ 11984477 w 11984477"/>
              <a:gd name="connsiteY2-366" fmla="*/ 655638 h 655638"/>
              <a:gd name="connsiteX3-367" fmla="*/ 11984477 w 11984477"/>
              <a:gd name="connsiteY3-368" fmla="*/ 247076 h 655638"/>
              <a:gd name="connsiteX4-369" fmla="*/ 10953345 w 11984477"/>
              <a:gd name="connsiteY4-370" fmla="*/ 276259 h 655638"/>
              <a:gd name="connsiteX5-371" fmla="*/ 9202366 w 11984477"/>
              <a:gd name="connsiteY5-372" fmla="*/ 266532 h 655638"/>
              <a:gd name="connsiteX6-373" fmla="*/ 7431932 w 11984477"/>
              <a:gd name="connsiteY6-374" fmla="*/ 256804 h 655638"/>
              <a:gd name="connsiteX7-375" fmla="*/ 5321030 w 11984477"/>
              <a:gd name="connsiteY7-376" fmla="*/ 276259 h 655638"/>
              <a:gd name="connsiteX8-377" fmla="*/ 3482502 w 11984477"/>
              <a:gd name="connsiteY8-378" fmla="*/ 217893 h 655638"/>
              <a:gd name="connsiteX9-379" fmla="*/ 1595336 w 11984477"/>
              <a:gd name="connsiteY9-380" fmla="*/ 344353 h 655638"/>
              <a:gd name="connsiteX10-381" fmla="*/ 428017 w 11984477"/>
              <a:gd name="connsiteY10-382" fmla="*/ 324898 h 655638"/>
              <a:gd name="connsiteX11-383" fmla="*/ 0 w 11984477"/>
              <a:gd name="connsiteY11-384" fmla="*/ 140072 h 655638"/>
              <a:gd name="connsiteX0-385" fmla="*/ 0 w 11984477"/>
              <a:gd name="connsiteY0-386" fmla="*/ 147628 h 663194"/>
              <a:gd name="connsiteX1-387" fmla="*/ 0 w 11984477"/>
              <a:gd name="connsiteY1-388" fmla="*/ 663194 h 663194"/>
              <a:gd name="connsiteX2-389" fmla="*/ 11984477 w 11984477"/>
              <a:gd name="connsiteY2-390" fmla="*/ 663194 h 663194"/>
              <a:gd name="connsiteX3-391" fmla="*/ 11984477 w 11984477"/>
              <a:gd name="connsiteY3-392" fmla="*/ 254632 h 663194"/>
              <a:gd name="connsiteX4-393" fmla="*/ 10943820 w 11984477"/>
              <a:gd name="connsiteY4-394" fmla="*/ 255240 h 663194"/>
              <a:gd name="connsiteX5-395" fmla="*/ 9202366 w 11984477"/>
              <a:gd name="connsiteY5-396" fmla="*/ 274088 h 663194"/>
              <a:gd name="connsiteX6-397" fmla="*/ 7431932 w 11984477"/>
              <a:gd name="connsiteY6-398" fmla="*/ 264360 h 663194"/>
              <a:gd name="connsiteX7-399" fmla="*/ 5321030 w 11984477"/>
              <a:gd name="connsiteY7-400" fmla="*/ 283815 h 663194"/>
              <a:gd name="connsiteX8-401" fmla="*/ 3482502 w 11984477"/>
              <a:gd name="connsiteY8-402" fmla="*/ 225449 h 663194"/>
              <a:gd name="connsiteX9-403" fmla="*/ 1595336 w 11984477"/>
              <a:gd name="connsiteY9-404" fmla="*/ 351909 h 663194"/>
              <a:gd name="connsiteX10-405" fmla="*/ 428017 w 11984477"/>
              <a:gd name="connsiteY10-406" fmla="*/ 332454 h 663194"/>
              <a:gd name="connsiteX11-407" fmla="*/ 0 w 11984477"/>
              <a:gd name="connsiteY11-408" fmla="*/ 147628 h 663194"/>
              <a:gd name="connsiteX0-409" fmla="*/ 0 w 11984477"/>
              <a:gd name="connsiteY0-410" fmla="*/ 147628 h 663194"/>
              <a:gd name="connsiteX1-411" fmla="*/ 0 w 11984477"/>
              <a:gd name="connsiteY1-412" fmla="*/ 663194 h 663194"/>
              <a:gd name="connsiteX2-413" fmla="*/ 11984477 w 11984477"/>
              <a:gd name="connsiteY2-414" fmla="*/ 663194 h 663194"/>
              <a:gd name="connsiteX3-415" fmla="*/ 11984477 w 11984477"/>
              <a:gd name="connsiteY3-416" fmla="*/ 254632 h 663194"/>
              <a:gd name="connsiteX4-417" fmla="*/ 10943820 w 11984477"/>
              <a:gd name="connsiteY4-418" fmla="*/ 255240 h 663194"/>
              <a:gd name="connsiteX5-419" fmla="*/ 9202366 w 11984477"/>
              <a:gd name="connsiteY5-420" fmla="*/ 274088 h 663194"/>
              <a:gd name="connsiteX6-421" fmla="*/ 7431932 w 11984477"/>
              <a:gd name="connsiteY6-422" fmla="*/ 264360 h 663194"/>
              <a:gd name="connsiteX7-423" fmla="*/ 5321030 w 11984477"/>
              <a:gd name="connsiteY7-424" fmla="*/ 283815 h 663194"/>
              <a:gd name="connsiteX8-425" fmla="*/ 3482502 w 11984477"/>
              <a:gd name="connsiteY8-426" fmla="*/ 225449 h 663194"/>
              <a:gd name="connsiteX9-427" fmla="*/ 1595336 w 11984477"/>
              <a:gd name="connsiteY9-428" fmla="*/ 351909 h 663194"/>
              <a:gd name="connsiteX10-429" fmla="*/ 428017 w 11984477"/>
              <a:gd name="connsiteY10-430" fmla="*/ 332454 h 663194"/>
              <a:gd name="connsiteX11-431" fmla="*/ 0 w 11984477"/>
              <a:gd name="connsiteY11-432" fmla="*/ 147628 h 663194"/>
              <a:gd name="connsiteX0-433" fmla="*/ 0 w 11984477"/>
              <a:gd name="connsiteY0-434" fmla="*/ 140073 h 655639"/>
              <a:gd name="connsiteX1-435" fmla="*/ 0 w 11984477"/>
              <a:gd name="connsiteY1-436" fmla="*/ 655639 h 655639"/>
              <a:gd name="connsiteX2-437" fmla="*/ 11984477 w 11984477"/>
              <a:gd name="connsiteY2-438" fmla="*/ 655639 h 655639"/>
              <a:gd name="connsiteX3-439" fmla="*/ 11984477 w 11984477"/>
              <a:gd name="connsiteY3-440" fmla="*/ 247077 h 655639"/>
              <a:gd name="connsiteX4-441" fmla="*/ 10943820 w 11984477"/>
              <a:gd name="connsiteY4-442" fmla="*/ 247685 h 655639"/>
              <a:gd name="connsiteX5-443" fmla="*/ 9202366 w 11984477"/>
              <a:gd name="connsiteY5-444" fmla="*/ 266533 h 655639"/>
              <a:gd name="connsiteX6-445" fmla="*/ 7431932 w 11984477"/>
              <a:gd name="connsiteY6-446" fmla="*/ 256805 h 655639"/>
              <a:gd name="connsiteX7-447" fmla="*/ 5321030 w 11984477"/>
              <a:gd name="connsiteY7-448" fmla="*/ 276260 h 655639"/>
              <a:gd name="connsiteX8-449" fmla="*/ 3482502 w 11984477"/>
              <a:gd name="connsiteY8-450" fmla="*/ 217894 h 655639"/>
              <a:gd name="connsiteX9-451" fmla="*/ 1595336 w 11984477"/>
              <a:gd name="connsiteY9-452" fmla="*/ 344354 h 655639"/>
              <a:gd name="connsiteX10-453" fmla="*/ 428017 w 11984477"/>
              <a:gd name="connsiteY10-454" fmla="*/ 324899 h 655639"/>
              <a:gd name="connsiteX11-455" fmla="*/ 0 w 11984477"/>
              <a:gd name="connsiteY11-456" fmla="*/ 140073 h 655639"/>
              <a:gd name="connsiteX0-457" fmla="*/ 0 w 11984477"/>
              <a:gd name="connsiteY0-458" fmla="*/ 140073 h 655639"/>
              <a:gd name="connsiteX1-459" fmla="*/ 0 w 11984477"/>
              <a:gd name="connsiteY1-460" fmla="*/ 655639 h 655639"/>
              <a:gd name="connsiteX2-461" fmla="*/ 11984477 w 11984477"/>
              <a:gd name="connsiteY2-462" fmla="*/ 655639 h 655639"/>
              <a:gd name="connsiteX3-463" fmla="*/ 11984477 w 11984477"/>
              <a:gd name="connsiteY3-464" fmla="*/ 247077 h 655639"/>
              <a:gd name="connsiteX4-465" fmla="*/ 10943820 w 11984477"/>
              <a:gd name="connsiteY4-466" fmla="*/ 247685 h 655639"/>
              <a:gd name="connsiteX5-467" fmla="*/ 9202366 w 11984477"/>
              <a:gd name="connsiteY5-468" fmla="*/ 266533 h 655639"/>
              <a:gd name="connsiteX6-469" fmla="*/ 7431932 w 11984477"/>
              <a:gd name="connsiteY6-470" fmla="*/ 256805 h 655639"/>
              <a:gd name="connsiteX7-471" fmla="*/ 5321030 w 11984477"/>
              <a:gd name="connsiteY7-472" fmla="*/ 276260 h 655639"/>
              <a:gd name="connsiteX8-473" fmla="*/ 3482502 w 11984477"/>
              <a:gd name="connsiteY8-474" fmla="*/ 217894 h 655639"/>
              <a:gd name="connsiteX9-475" fmla="*/ 1595336 w 11984477"/>
              <a:gd name="connsiteY9-476" fmla="*/ 344354 h 655639"/>
              <a:gd name="connsiteX10-477" fmla="*/ 428017 w 11984477"/>
              <a:gd name="connsiteY10-478" fmla="*/ 324899 h 655639"/>
              <a:gd name="connsiteX11-479" fmla="*/ 0 w 11984477"/>
              <a:gd name="connsiteY11-480" fmla="*/ 140073 h 655639"/>
              <a:gd name="connsiteX0-481" fmla="*/ 0 w 11984477"/>
              <a:gd name="connsiteY0-482" fmla="*/ 151777 h 667343"/>
              <a:gd name="connsiteX1-483" fmla="*/ 0 w 11984477"/>
              <a:gd name="connsiteY1-484" fmla="*/ 667343 h 667343"/>
              <a:gd name="connsiteX2-485" fmla="*/ 11984477 w 11984477"/>
              <a:gd name="connsiteY2-486" fmla="*/ 667343 h 667343"/>
              <a:gd name="connsiteX3-487" fmla="*/ 11984477 w 11984477"/>
              <a:gd name="connsiteY3-488" fmla="*/ 258781 h 667343"/>
              <a:gd name="connsiteX4-489" fmla="*/ 10943820 w 11984477"/>
              <a:gd name="connsiteY4-490" fmla="*/ 259389 h 667343"/>
              <a:gd name="connsiteX5-491" fmla="*/ 9202366 w 11984477"/>
              <a:gd name="connsiteY5-492" fmla="*/ 278237 h 667343"/>
              <a:gd name="connsiteX6-493" fmla="*/ 7431932 w 11984477"/>
              <a:gd name="connsiteY6-494" fmla="*/ 268509 h 667343"/>
              <a:gd name="connsiteX7-495" fmla="*/ 5314680 w 11984477"/>
              <a:gd name="connsiteY7-496" fmla="*/ 268914 h 667343"/>
              <a:gd name="connsiteX8-497" fmla="*/ 3482502 w 11984477"/>
              <a:gd name="connsiteY8-498" fmla="*/ 229598 h 667343"/>
              <a:gd name="connsiteX9-499" fmla="*/ 1595336 w 11984477"/>
              <a:gd name="connsiteY9-500" fmla="*/ 356058 h 667343"/>
              <a:gd name="connsiteX10-501" fmla="*/ 428017 w 11984477"/>
              <a:gd name="connsiteY10-502" fmla="*/ 336603 h 667343"/>
              <a:gd name="connsiteX11-503" fmla="*/ 0 w 11984477"/>
              <a:gd name="connsiteY11-504" fmla="*/ 151777 h 667343"/>
              <a:gd name="connsiteX0-505" fmla="*/ 0 w 11984477"/>
              <a:gd name="connsiteY0-506" fmla="*/ 151777 h 667343"/>
              <a:gd name="connsiteX1-507" fmla="*/ 0 w 11984477"/>
              <a:gd name="connsiteY1-508" fmla="*/ 667343 h 667343"/>
              <a:gd name="connsiteX2-509" fmla="*/ 11984477 w 11984477"/>
              <a:gd name="connsiteY2-510" fmla="*/ 667343 h 667343"/>
              <a:gd name="connsiteX3-511" fmla="*/ 11984477 w 11984477"/>
              <a:gd name="connsiteY3-512" fmla="*/ 258781 h 667343"/>
              <a:gd name="connsiteX4-513" fmla="*/ 10943820 w 11984477"/>
              <a:gd name="connsiteY4-514" fmla="*/ 259389 h 667343"/>
              <a:gd name="connsiteX5-515" fmla="*/ 9202366 w 11984477"/>
              <a:gd name="connsiteY5-516" fmla="*/ 278237 h 667343"/>
              <a:gd name="connsiteX6-517" fmla="*/ 7431932 w 11984477"/>
              <a:gd name="connsiteY6-518" fmla="*/ 268509 h 667343"/>
              <a:gd name="connsiteX7-519" fmla="*/ 5314680 w 11984477"/>
              <a:gd name="connsiteY7-520" fmla="*/ 268914 h 667343"/>
              <a:gd name="connsiteX8-521" fmla="*/ 3482502 w 11984477"/>
              <a:gd name="connsiteY8-522" fmla="*/ 229598 h 667343"/>
              <a:gd name="connsiteX9-523" fmla="*/ 1595336 w 11984477"/>
              <a:gd name="connsiteY9-524" fmla="*/ 356058 h 667343"/>
              <a:gd name="connsiteX10-525" fmla="*/ 428017 w 11984477"/>
              <a:gd name="connsiteY10-526" fmla="*/ 336603 h 667343"/>
              <a:gd name="connsiteX11-527" fmla="*/ 0 w 11984477"/>
              <a:gd name="connsiteY11-528" fmla="*/ 151777 h 667343"/>
              <a:gd name="connsiteX0-529" fmla="*/ 0 w 11984477"/>
              <a:gd name="connsiteY0-530" fmla="*/ 155749 h 671315"/>
              <a:gd name="connsiteX1-531" fmla="*/ 0 w 11984477"/>
              <a:gd name="connsiteY1-532" fmla="*/ 671315 h 671315"/>
              <a:gd name="connsiteX2-533" fmla="*/ 11984477 w 11984477"/>
              <a:gd name="connsiteY2-534" fmla="*/ 671315 h 671315"/>
              <a:gd name="connsiteX3-535" fmla="*/ 11984477 w 11984477"/>
              <a:gd name="connsiteY3-536" fmla="*/ 262753 h 671315"/>
              <a:gd name="connsiteX4-537" fmla="*/ 10943820 w 11984477"/>
              <a:gd name="connsiteY4-538" fmla="*/ 263361 h 671315"/>
              <a:gd name="connsiteX5-539" fmla="*/ 9202366 w 11984477"/>
              <a:gd name="connsiteY5-540" fmla="*/ 282209 h 671315"/>
              <a:gd name="connsiteX6-541" fmla="*/ 7431932 w 11984477"/>
              <a:gd name="connsiteY6-542" fmla="*/ 272481 h 671315"/>
              <a:gd name="connsiteX7-543" fmla="*/ 5308330 w 11984477"/>
              <a:gd name="connsiteY7-544" fmla="*/ 266536 h 671315"/>
              <a:gd name="connsiteX8-545" fmla="*/ 3482502 w 11984477"/>
              <a:gd name="connsiteY8-546" fmla="*/ 233570 h 671315"/>
              <a:gd name="connsiteX9-547" fmla="*/ 1595336 w 11984477"/>
              <a:gd name="connsiteY9-548" fmla="*/ 360030 h 671315"/>
              <a:gd name="connsiteX10-549" fmla="*/ 428017 w 11984477"/>
              <a:gd name="connsiteY10-550" fmla="*/ 340575 h 671315"/>
              <a:gd name="connsiteX11-551" fmla="*/ 0 w 11984477"/>
              <a:gd name="connsiteY11-552" fmla="*/ 155749 h 671315"/>
              <a:gd name="connsiteX0-553" fmla="*/ 0 w 11984477"/>
              <a:gd name="connsiteY0-554" fmla="*/ 155749 h 671315"/>
              <a:gd name="connsiteX1-555" fmla="*/ 0 w 11984477"/>
              <a:gd name="connsiteY1-556" fmla="*/ 671315 h 671315"/>
              <a:gd name="connsiteX2-557" fmla="*/ 11984477 w 11984477"/>
              <a:gd name="connsiteY2-558" fmla="*/ 671315 h 671315"/>
              <a:gd name="connsiteX3-559" fmla="*/ 11984477 w 11984477"/>
              <a:gd name="connsiteY3-560" fmla="*/ 262753 h 671315"/>
              <a:gd name="connsiteX4-561" fmla="*/ 10943820 w 11984477"/>
              <a:gd name="connsiteY4-562" fmla="*/ 263361 h 671315"/>
              <a:gd name="connsiteX5-563" fmla="*/ 9183316 w 11984477"/>
              <a:gd name="connsiteY5-564" fmla="*/ 256809 h 671315"/>
              <a:gd name="connsiteX6-565" fmla="*/ 7431932 w 11984477"/>
              <a:gd name="connsiteY6-566" fmla="*/ 272481 h 671315"/>
              <a:gd name="connsiteX7-567" fmla="*/ 5308330 w 11984477"/>
              <a:gd name="connsiteY7-568" fmla="*/ 266536 h 671315"/>
              <a:gd name="connsiteX8-569" fmla="*/ 3482502 w 11984477"/>
              <a:gd name="connsiteY8-570" fmla="*/ 233570 h 671315"/>
              <a:gd name="connsiteX9-571" fmla="*/ 1595336 w 11984477"/>
              <a:gd name="connsiteY9-572" fmla="*/ 360030 h 671315"/>
              <a:gd name="connsiteX10-573" fmla="*/ 428017 w 11984477"/>
              <a:gd name="connsiteY10-574" fmla="*/ 340575 h 671315"/>
              <a:gd name="connsiteX11-575" fmla="*/ 0 w 11984477"/>
              <a:gd name="connsiteY11-576" fmla="*/ 155749 h 671315"/>
              <a:gd name="connsiteX0-577" fmla="*/ 0 w 11984477"/>
              <a:gd name="connsiteY0-578" fmla="*/ 155749 h 671315"/>
              <a:gd name="connsiteX1-579" fmla="*/ 0 w 11984477"/>
              <a:gd name="connsiteY1-580" fmla="*/ 671315 h 671315"/>
              <a:gd name="connsiteX2-581" fmla="*/ 11984477 w 11984477"/>
              <a:gd name="connsiteY2-582" fmla="*/ 671315 h 671315"/>
              <a:gd name="connsiteX3-583" fmla="*/ 11984477 w 11984477"/>
              <a:gd name="connsiteY3-584" fmla="*/ 262753 h 671315"/>
              <a:gd name="connsiteX4-585" fmla="*/ 10943820 w 11984477"/>
              <a:gd name="connsiteY4-586" fmla="*/ 263361 h 671315"/>
              <a:gd name="connsiteX5-587" fmla="*/ 9183316 w 11984477"/>
              <a:gd name="connsiteY5-588" fmla="*/ 256809 h 671315"/>
              <a:gd name="connsiteX6-589" fmla="*/ 7431932 w 11984477"/>
              <a:gd name="connsiteY6-590" fmla="*/ 272481 h 671315"/>
              <a:gd name="connsiteX7-591" fmla="*/ 5308330 w 11984477"/>
              <a:gd name="connsiteY7-592" fmla="*/ 266536 h 671315"/>
              <a:gd name="connsiteX8-593" fmla="*/ 3482502 w 11984477"/>
              <a:gd name="connsiteY8-594" fmla="*/ 233570 h 671315"/>
              <a:gd name="connsiteX9-595" fmla="*/ 1595336 w 11984477"/>
              <a:gd name="connsiteY9-596" fmla="*/ 360030 h 671315"/>
              <a:gd name="connsiteX10-597" fmla="*/ 428017 w 11984477"/>
              <a:gd name="connsiteY10-598" fmla="*/ 340575 h 671315"/>
              <a:gd name="connsiteX11-599" fmla="*/ 0 w 11984477"/>
              <a:gd name="connsiteY11-600" fmla="*/ 155749 h 671315"/>
              <a:gd name="connsiteX0-601" fmla="*/ 0 w 11984477"/>
              <a:gd name="connsiteY0-602" fmla="*/ 155749 h 671315"/>
              <a:gd name="connsiteX1-603" fmla="*/ 0 w 11984477"/>
              <a:gd name="connsiteY1-604" fmla="*/ 671315 h 671315"/>
              <a:gd name="connsiteX2-605" fmla="*/ 11984477 w 11984477"/>
              <a:gd name="connsiteY2-606" fmla="*/ 671315 h 671315"/>
              <a:gd name="connsiteX3-607" fmla="*/ 11984477 w 11984477"/>
              <a:gd name="connsiteY3-608" fmla="*/ 262753 h 671315"/>
              <a:gd name="connsiteX4-609" fmla="*/ 10943820 w 11984477"/>
              <a:gd name="connsiteY4-610" fmla="*/ 263361 h 671315"/>
              <a:gd name="connsiteX5-611" fmla="*/ 9183316 w 11984477"/>
              <a:gd name="connsiteY5-612" fmla="*/ 256809 h 671315"/>
              <a:gd name="connsiteX6-613" fmla="*/ 7431932 w 11984477"/>
              <a:gd name="connsiteY6-614" fmla="*/ 272481 h 671315"/>
              <a:gd name="connsiteX7-615" fmla="*/ 5308330 w 11984477"/>
              <a:gd name="connsiteY7-616" fmla="*/ 266536 h 671315"/>
              <a:gd name="connsiteX8-617" fmla="*/ 3482502 w 11984477"/>
              <a:gd name="connsiteY8-618" fmla="*/ 233570 h 671315"/>
              <a:gd name="connsiteX9-619" fmla="*/ 1595336 w 11984477"/>
              <a:gd name="connsiteY9-620" fmla="*/ 360030 h 671315"/>
              <a:gd name="connsiteX10-621" fmla="*/ 428017 w 11984477"/>
              <a:gd name="connsiteY10-622" fmla="*/ 340575 h 671315"/>
              <a:gd name="connsiteX11-623" fmla="*/ 0 w 11984477"/>
              <a:gd name="connsiteY11-624" fmla="*/ 155749 h 6713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1984477" h="671315">
                <a:moveTo>
                  <a:pt x="0" y="155749"/>
                </a:moveTo>
                <a:lnTo>
                  <a:pt x="0" y="671315"/>
                </a:lnTo>
                <a:lnTo>
                  <a:pt x="11984477" y="671315"/>
                </a:lnTo>
                <a:lnTo>
                  <a:pt x="11984477" y="262753"/>
                </a:lnTo>
                <a:cubicBezTo>
                  <a:pt x="11755066" y="472506"/>
                  <a:pt x="11430406" y="577483"/>
                  <a:pt x="10943820" y="263361"/>
                </a:cubicBezTo>
                <a:cubicBezTo>
                  <a:pt x="10550660" y="2944"/>
                  <a:pt x="10027326" y="-139999"/>
                  <a:pt x="9183316" y="256809"/>
                </a:cubicBezTo>
                <a:cubicBezTo>
                  <a:pt x="8628096" y="482166"/>
                  <a:pt x="8155427" y="542424"/>
                  <a:pt x="7431932" y="272481"/>
                </a:cubicBezTo>
                <a:cubicBezTo>
                  <a:pt x="6833073" y="50366"/>
                  <a:pt x="6250089" y="-206674"/>
                  <a:pt x="5308330" y="266536"/>
                </a:cubicBezTo>
                <a:cubicBezTo>
                  <a:pt x="4670087" y="539181"/>
                  <a:pt x="4209645" y="576875"/>
                  <a:pt x="3482502" y="233570"/>
                </a:cubicBezTo>
                <a:cubicBezTo>
                  <a:pt x="2882022" y="-48127"/>
                  <a:pt x="2348216" y="3552"/>
                  <a:pt x="1595336" y="360030"/>
                </a:cubicBezTo>
                <a:cubicBezTo>
                  <a:pt x="1234805" y="486895"/>
                  <a:pt x="893323" y="575660"/>
                  <a:pt x="428017" y="340575"/>
                </a:cubicBezTo>
                <a:cubicBezTo>
                  <a:pt x="285345" y="278966"/>
                  <a:pt x="199822" y="179258"/>
                  <a:pt x="0" y="155749"/>
                </a:cubicBezTo>
                <a:close/>
              </a:path>
            </a:pathLst>
          </a:custGeom>
          <a:solidFill>
            <a:srgbClr val="7C9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pic>
        <p:nvPicPr>
          <p:cNvPr id="3" name="图片 2" descr="资源 2@72x-8"/>
          <p:cNvPicPr>
            <a:picLocks noChangeAspect="1"/>
          </p:cNvPicPr>
          <p:nvPr>
            <p:custDataLst>
              <p:tags r:id="rId1"/>
            </p:custDataLst>
          </p:nvPr>
        </p:nvPicPr>
        <p:blipFill>
          <a:blip r:embed="rId6"/>
          <a:srcRect r="31683" b="39150"/>
          <a:stretch>
            <a:fillRect/>
          </a:stretch>
        </p:blipFill>
        <p:spPr>
          <a:xfrm>
            <a:off x="10178415" y="5099050"/>
            <a:ext cx="2013585" cy="1758950"/>
          </a:xfrm>
          <a:prstGeom prst="rect">
            <a:avLst/>
          </a:prstGeom>
        </p:spPr>
      </p:pic>
      <p:pic>
        <p:nvPicPr>
          <p:cNvPr id="7" name="图片 6" descr="资源 2@72x-8"/>
          <p:cNvPicPr>
            <a:picLocks noChangeAspect="1"/>
          </p:cNvPicPr>
          <p:nvPr>
            <p:custDataLst>
              <p:tags r:id="rId2"/>
            </p:custDataLst>
          </p:nvPr>
        </p:nvPicPr>
        <p:blipFill>
          <a:blip r:embed="rId6"/>
          <a:srcRect r="12003" b="45996"/>
          <a:stretch>
            <a:fillRect/>
          </a:stretch>
        </p:blipFill>
        <p:spPr>
          <a:xfrm flipH="1">
            <a:off x="635" y="4759325"/>
            <a:ext cx="3486785" cy="2098675"/>
          </a:xfrm>
          <a:prstGeom prst="rect">
            <a:avLst/>
          </a:prstGeom>
        </p:spPr>
      </p:pic>
      <p:pic>
        <p:nvPicPr>
          <p:cNvPr id="9" name="图片 8"/>
          <p:cNvPicPr>
            <a:picLocks noChangeAspect="1"/>
          </p:cNvPicPr>
          <p:nvPr/>
        </p:nvPicPr>
        <p:blipFill>
          <a:blip r:embed="rId7"/>
          <a:srcRect t="15493" r="14354"/>
          <a:stretch>
            <a:fillRect/>
          </a:stretch>
        </p:blipFill>
        <p:spPr>
          <a:xfrm>
            <a:off x="0" y="-28575"/>
            <a:ext cx="12192000" cy="571500"/>
          </a:xfrm>
          <a:prstGeom prst="rect">
            <a:avLst/>
          </a:prstGeom>
        </p:spPr>
      </p:pic>
      <p:pic>
        <p:nvPicPr>
          <p:cNvPr id="11" name="图片 10" descr="资源 8@72x-8"/>
          <p:cNvPicPr>
            <a:picLocks noChangeAspect="1"/>
          </p:cNvPicPr>
          <p:nvPr/>
        </p:nvPicPr>
        <p:blipFill>
          <a:blip r:embed="rId8"/>
          <a:srcRect r="70034"/>
          <a:stretch>
            <a:fillRect/>
          </a:stretch>
        </p:blipFill>
        <p:spPr>
          <a:xfrm>
            <a:off x="504190" y="723900"/>
            <a:ext cx="1482725" cy="543560"/>
          </a:xfrm>
          <a:prstGeom prst="rect">
            <a:avLst/>
          </a:prstGeom>
        </p:spPr>
      </p:pic>
      <p:pic>
        <p:nvPicPr>
          <p:cNvPr id="13" name="图片 12" descr="资源 3@72x-8"/>
          <p:cNvPicPr>
            <a:picLocks noChangeAspect="1"/>
          </p:cNvPicPr>
          <p:nvPr/>
        </p:nvPicPr>
        <p:blipFill>
          <a:blip r:embed="rId9"/>
          <a:srcRect t="-712" b="62901"/>
          <a:stretch>
            <a:fillRect/>
          </a:stretch>
        </p:blipFill>
        <p:spPr>
          <a:xfrm rot="10800000">
            <a:off x="939800" y="-26670"/>
            <a:ext cx="10090150" cy="1011555"/>
          </a:xfrm>
          <a:prstGeom prst="rect">
            <a:avLst/>
          </a:prstGeom>
        </p:spPr>
      </p:pic>
      <p:pic>
        <p:nvPicPr>
          <p:cNvPr id="19" name="图片 18" descr="资源 9@72x-8"/>
          <p:cNvPicPr>
            <a:picLocks noChangeAspect="1"/>
          </p:cNvPicPr>
          <p:nvPr/>
        </p:nvPicPr>
        <p:blipFill>
          <a:blip r:embed="rId5"/>
          <a:stretch>
            <a:fillRect/>
          </a:stretch>
        </p:blipFill>
        <p:spPr>
          <a:xfrm>
            <a:off x="807720" y="622935"/>
            <a:ext cx="10484485" cy="6068695"/>
          </a:xfrm>
          <a:prstGeom prst="rect">
            <a:avLst/>
          </a:prstGeom>
        </p:spPr>
      </p:pic>
      <p:pic>
        <p:nvPicPr>
          <p:cNvPr id="14" name="图片 13" descr="资源 5@72x-8"/>
          <p:cNvPicPr>
            <a:picLocks noChangeAspect="1"/>
          </p:cNvPicPr>
          <p:nvPr/>
        </p:nvPicPr>
        <p:blipFill>
          <a:blip r:embed="rId10"/>
          <a:srcRect b="18620"/>
          <a:stretch>
            <a:fillRect/>
          </a:stretch>
        </p:blipFill>
        <p:spPr>
          <a:xfrm>
            <a:off x="8267065" y="4924425"/>
            <a:ext cx="2068195" cy="1933575"/>
          </a:xfrm>
          <a:prstGeom prst="rect">
            <a:avLst/>
          </a:prstGeom>
        </p:spPr>
      </p:pic>
      <p:pic>
        <p:nvPicPr>
          <p:cNvPr id="15" name="图片 14" descr="资源 6@72x-8"/>
          <p:cNvPicPr>
            <a:picLocks noChangeAspect="1"/>
          </p:cNvPicPr>
          <p:nvPr/>
        </p:nvPicPr>
        <p:blipFill>
          <a:blip r:embed="rId11"/>
          <a:srcRect b="24015"/>
          <a:stretch>
            <a:fillRect/>
          </a:stretch>
        </p:blipFill>
        <p:spPr>
          <a:xfrm>
            <a:off x="1986915" y="4926965"/>
            <a:ext cx="3406775" cy="1931035"/>
          </a:xfrm>
          <a:prstGeom prst="rect">
            <a:avLst/>
          </a:prstGeom>
        </p:spPr>
      </p:pic>
      <p:pic>
        <p:nvPicPr>
          <p:cNvPr id="17" name="图片 16" descr="图层 456"/>
          <p:cNvPicPr>
            <a:picLocks noChangeAspect="1"/>
          </p:cNvPicPr>
          <p:nvPr/>
        </p:nvPicPr>
        <p:blipFill>
          <a:blip r:embed="rId12"/>
          <a:stretch>
            <a:fillRect/>
          </a:stretch>
        </p:blipFill>
        <p:spPr>
          <a:xfrm>
            <a:off x="447040" y="1521460"/>
            <a:ext cx="417195" cy="417195"/>
          </a:xfrm>
          <a:prstGeom prst="rect">
            <a:avLst/>
          </a:prstGeom>
        </p:spPr>
      </p:pic>
      <p:pic>
        <p:nvPicPr>
          <p:cNvPr id="18" name="图片 17" descr="图层 456"/>
          <p:cNvPicPr>
            <a:picLocks noChangeAspect="1"/>
          </p:cNvPicPr>
          <p:nvPr/>
        </p:nvPicPr>
        <p:blipFill>
          <a:blip r:embed="rId12"/>
          <a:stretch>
            <a:fillRect/>
          </a:stretch>
        </p:blipFill>
        <p:spPr>
          <a:xfrm>
            <a:off x="11227435" y="4342130"/>
            <a:ext cx="417195" cy="417195"/>
          </a:xfrm>
          <a:prstGeom prst="rect">
            <a:avLst/>
          </a:prstGeom>
        </p:spPr>
      </p:pic>
      <p:pic>
        <p:nvPicPr>
          <p:cNvPr id="24" name="图片 23" descr="资源 8@72x-8"/>
          <p:cNvPicPr>
            <a:picLocks noChangeAspect="1"/>
          </p:cNvPicPr>
          <p:nvPr/>
        </p:nvPicPr>
        <p:blipFill>
          <a:blip r:embed="rId8"/>
          <a:srcRect r="70034"/>
          <a:stretch>
            <a:fillRect/>
          </a:stretch>
        </p:blipFill>
        <p:spPr>
          <a:xfrm>
            <a:off x="9899015" y="899160"/>
            <a:ext cx="2007235" cy="897255"/>
          </a:xfrm>
          <a:prstGeom prst="rect">
            <a:avLst/>
          </a:prstGeom>
        </p:spPr>
      </p:pic>
      <p:pic>
        <p:nvPicPr>
          <p:cNvPr id="28" name="图片 27" descr="图层 456"/>
          <p:cNvPicPr>
            <a:picLocks noChangeAspect="1"/>
          </p:cNvPicPr>
          <p:nvPr/>
        </p:nvPicPr>
        <p:blipFill>
          <a:blip r:embed="rId12"/>
          <a:stretch>
            <a:fillRect/>
          </a:stretch>
        </p:blipFill>
        <p:spPr>
          <a:xfrm>
            <a:off x="1986915" y="3377565"/>
            <a:ext cx="417195" cy="417195"/>
          </a:xfrm>
          <a:prstGeom prst="rect">
            <a:avLst/>
          </a:prstGeom>
        </p:spPr>
      </p:pic>
      <p:pic>
        <p:nvPicPr>
          <p:cNvPr id="29" name="图片 28" descr="资源 8@72x-8"/>
          <p:cNvPicPr>
            <a:picLocks noChangeAspect="1"/>
          </p:cNvPicPr>
          <p:nvPr/>
        </p:nvPicPr>
        <p:blipFill>
          <a:blip r:embed="rId8"/>
          <a:srcRect l="10106" r="70034" b="54777"/>
          <a:stretch>
            <a:fillRect/>
          </a:stretch>
        </p:blipFill>
        <p:spPr>
          <a:xfrm>
            <a:off x="447040" y="2810510"/>
            <a:ext cx="1330325" cy="405765"/>
          </a:xfrm>
          <a:prstGeom prst="rect">
            <a:avLst/>
          </a:prstGeom>
        </p:spPr>
      </p:pic>
      <p:pic>
        <p:nvPicPr>
          <p:cNvPr id="30" name="图片 29" descr="资源 8@72x-8"/>
          <p:cNvPicPr>
            <a:picLocks noChangeAspect="1"/>
          </p:cNvPicPr>
          <p:nvPr/>
        </p:nvPicPr>
        <p:blipFill>
          <a:blip r:embed="rId8"/>
          <a:srcRect l="10106" r="70034" b="54777"/>
          <a:stretch>
            <a:fillRect/>
          </a:stretch>
        </p:blipFill>
        <p:spPr>
          <a:xfrm>
            <a:off x="2818130" y="1346835"/>
            <a:ext cx="1330325" cy="405765"/>
          </a:xfrm>
          <a:prstGeom prst="rect">
            <a:avLst/>
          </a:prstGeom>
        </p:spPr>
      </p:pic>
      <p:sp>
        <p:nvSpPr>
          <p:cNvPr id="2" name="椭圆 1"/>
          <p:cNvSpPr/>
          <p:nvPr/>
        </p:nvSpPr>
        <p:spPr>
          <a:xfrm flipH="1">
            <a:off x="5450205" y="1938020"/>
            <a:ext cx="928370" cy="891540"/>
          </a:xfrm>
          <a:prstGeom prst="ellipse">
            <a:avLst/>
          </a:prstGeom>
          <a:solidFill>
            <a:srgbClr val="5266B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4</a:t>
            </a:r>
          </a:p>
        </p:txBody>
      </p:sp>
      <p:sp>
        <p:nvSpPr>
          <p:cNvPr id="4" name="矩形: 圆角 15"/>
          <p:cNvSpPr/>
          <p:nvPr/>
        </p:nvSpPr>
        <p:spPr>
          <a:xfrm>
            <a:off x="4716145" y="3032760"/>
            <a:ext cx="2569210" cy="477520"/>
          </a:xfrm>
          <a:prstGeom prst="roundRect">
            <a:avLst>
              <a:gd name="adj" fmla="val 50000"/>
            </a:avLst>
          </a:prstGeom>
          <a:solidFill>
            <a:srgbClr val="5266BF"/>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400" b="1" kern="0" dirty="0">
                <a:solidFill>
                  <a:schemeClr val="bg1"/>
                </a:solidFill>
                <a:latin typeface="仿宋" panose="02010609060101010101" pitchFamily="49" charset="-122"/>
                <a:ea typeface="仿宋" panose="02010609060101010101" pitchFamily="49" charset="-122"/>
                <a:cs typeface="+mn-ea"/>
                <a:sym typeface="+mn-lt"/>
              </a:rPr>
              <a:t>项目最后总结</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8475" y="1333500"/>
            <a:ext cx="10955825" cy="3868623"/>
          </a:xfrm>
          <a:prstGeom prst="rect">
            <a:avLst/>
          </a:prstGeom>
          <a:noFill/>
        </p:spPr>
        <p:txBody>
          <a:bodyPr wrap="square" rtlCol="0">
            <a:spAutoFit/>
          </a:bodyPr>
          <a:lstStyle/>
          <a:p>
            <a:pPr>
              <a:lnSpc>
                <a:spcPct val="150000"/>
              </a:lnSpc>
              <a:spcAft>
                <a:spcPts val="600"/>
              </a:spcAft>
            </a:pPr>
            <a:r>
              <a:rPr lang="zh-CN" altLang="en-US" sz="3600" dirty="0">
                <a:latin typeface="华文中宋" panose="02010600040101010101" pitchFamily="2" charset="-122"/>
                <a:ea typeface="华文中宋" panose="02010600040101010101" pitchFamily="2" charset="-122"/>
              </a:rPr>
              <a:t>项目</a:t>
            </a:r>
            <a:r>
              <a:rPr lang="zh-CN" altLang="en-US" sz="3600">
                <a:latin typeface="华文中宋" panose="02010600040101010101" pitchFamily="2" charset="-122"/>
                <a:ea typeface="华文中宋" panose="02010600040101010101" pitchFamily="2" charset="-122"/>
              </a:rPr>
              <a:t>总结：</a:t>
            </a:r>
            <a:endParaRPr lang="en-US" altLang="zh-CN" sz="3600" dirty="0">
              <a:latin typeface="华文中宋" panose="02010600040101010101" pitchFamily="2" charset="-122"/>
              <a:ea typeface="华文中宋" panose="02010600040101010101" pitchFamily="2" charset="-122"/>
            </a:endParaRPr>
          </a:p>
          <a:p>
            <a:pPr indent="457200">
              <a:lnSpc>
                <a:spcPct val="150000"/>
              </a:lnSpc>
            </a:pPr>
            <a:r>
              <a:rPr lang="zh-CN" altLang="en-US" dirty="0">
                <a:solidFill>
                  <a:schemeClr val="tx2">
                    <a:lumMod val="50000"/>
                    <a:lumOff val="50000"/>
                  </a:schemeClr>
                </a:solidFill>
                <a:latin typeface="华文中宋" panose="02010600040101010101" pitchFamily="2" charset="-122"/>
                <a:ea typeface="华文中宋" panose="02010600040101010101" pitchFamily="2" charset="-122"/>
              </a:rPr>
              <a:t>宠物救助中心信息管理系统</a:t>
            </a:r>
            <a:r>
              <a:rPr lang="zh-CN" altLang="en-US" dirty="0">
                <a:latin typeface="华文中宋" panose="02010600040101010101" pitchFamily="2" charset="-122"/>
                <a:ea typeface="华文中宋" panose="02010600040101010101" pitchFamily="2" charset="-122"/>
              </a:rPr>
              <a:t>的实施旨在建立一个全面的信息管理平台，以支持管理员和用户对宠物信息、领养申请、寄养信息、医疗服务、捐赠活动、员工志愿者管理和论坛交流等功能的处理和管理。通过该系统的运行，宠物救助中心能够提高工作效率，减少人力资源的浪费，实现各个部门的协调和</a:t>
            </a:r>
            <a:r>
              <a:rPr lang="zh-CN" altLang="en-US">
                <a:latin typeface="华文中宋" panose="02010600040101010101" pitchFamily="2" charset="-122"/>
                <a:ea typeface="华文中宋" panose="02010600040101010101" pitchFamily="2" charset="-122"/>
              </a:rPr>
              <a:t>合作。</a:t>
            </a:r>
            <a:endParaRPr lang="en-US" altLang="zh-CN" dirty="0">
              <a:latin typeface="华文中宋" panose="02010600040101010101" pitchFamily="2" charset="-122"/>
              <a:ea typeface="华文中宋" panose="02010600040101010101" pitchFamily="2" charset="-122"/>
            </a:endParaRPr>
          </a:p>
          <a:p>
            <a:pPr indent="457200">
              <a:lnSpc>
                <a:spcPct val="150000"/>
              </a:lnSpc>
            </a:pPr>
            <a:r>
              <a:rPr lang="zh-CN" altLang="en-US" dirty="0">
                <a:latin typeface="华文中宋" panose="02010600040101010101" pitchFamily="2" charset="-122"/>
                <a:ea typeface="华文中宋" panose="02010600040101010101" pitchFamily="2" charset="-122"/>
              </a:rPr>
              <a:t>在项目开发阶段，我们曾遇到过不少问题，但通过小组成员间的同理合作和交流协作，在组长的统筹安排下解决了许多</a:t>
            </a:r>
            <a:r>
              <a:rPr lang="en-US" altLang="zh-CN">
                <a:latin typeface="华文中宋" panose="02010600040101010101" pitchFamily="2" charset="-122"/>
                <a:ea typeface="华文中宋" panose="02010600040101010101" pitchFamily="2" charset="-122"/>
              </a:rPr>
              <a:t>bug</a:t>
            </a:r>
            <a:r>
              <a:rPr lang="zh-CN" altLang="en-US">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indent="457200">
              <a:lnSpc>
                <a:spcPct val="150000"/>
              </a:lnSpc>
            </a:pPr>
            <a:r>
              <a:rPr lang="zh-CN" altLang="en-US" dirty="0">
                <a:latin typeface="华文中宋" panose="02010600040101010101" pitchFamily="2" charset="-122"/>
                <a:ea typeface="华文中宋" panose="02010600040101010101" pitchFamily="2" charset="-122"/>
              </a:rPr>
              <a:t>最后希望本系统能够为宠物服务这一领域做出一些力所能及的贡献，并通过学习利用本次项目开发的经验为之后的学习生活打下坚实的基础。感谢各位组员和组长的辛勤</a:t>
            </a:r>
            <a:r>
              <a:rPr lang="zh-CN" altLang="en-US">
                <a:latin typeface="华文中宋" panose="02010600040101010101" pitchFamily="2" charset="-122"/>
                <a:ea typeface="华文中宋" panose="02010600040101010101" pitchFamily="2" charset="-122"/>
              </a:rPr>
              <a:t>付出。</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1200" advClick="0" advTm="2000">
        <p14:prism/>
      </p:transition>
    </mc:Choice>
    <mc:Fallback xmlns="">
      <p:transition spd="slow" advClick="0" advTm="2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stretch>
            <a:fillRect/>
          </a:stretch>
        </p:blipFill>
        <p:spPr>
          <a:xfrm>
            <a:off x="635" y="-635"/>
            <a:ext cx="12190730" cy="6723380"/>
          </a:xfrm>
          <a:prstGeom prst="rect">
            <a:avLst/>
          </a:prstGeom>
        </p:spPr>
      </p:pic>
      <p:pic>
        <p:nvPicPr>
          <p:cNvPr id="12" name="图片 11" descr="资源 9@72x-8"/>
          <p:cNvPicPr>
            <a:picLocks noChangeAspect="1"/>
          </p:cNvPicPr>
          <p:nvPr/>
        </p:nvPicPr>
        <p:blipFill>
          <a:blip r:embed="rId5"/>
          <a:stretch>
            <a:fillRect/>
          </a:stretch>
        </p:blipFill>
        <p:spPr>
          <a:xfrm>
            <a:off x="742950" y="611505"/>
            <a:ext cx="10484485" cy="6068695"/>
          </a:xfrm>
          <a:prstGeom prst="rect">
            <a:avLst/>
          </a:prstGeom>
        </p:spPr>
      </p:pic>
      <p:sp>
        <p:nvSpPr>
          <p:cNvPr id="6" name="任意多边形: 形状 2"/>
          <p:cNvSpPr/>
          <p:nvPr/>
        </p:nvSpPr>
        <p:spPr>
          <a:xfrm>
            <a:off x="635" y="6186805"/>
            <a:ext cx="12191365" cy="671195"/>
          </a:xfrm>
          <a:custGeom>
            <a:avLst/>
            <a:gdLst>
              <a:gd name="connsiteX0" fmla="*/ 0 w 11984477"/>
              <a:gd name="connsiteY0" fmla="*/ 0 h 515566"/>
              <a:gd name="connsiteX1" fmla="*/ 0 w 11984477"/>
              <a:gd name="connsiteY1" fmla="*/ 515566 h 515566"/>
              <a:gd name="connsiteX2" fmla="*/ 11984477 w 11984477"/>
              <a:gd name="connsiteY2" fmla="*/ 515566 h 515566"/>
              <a:gd name="connsiteX3" fmla="*/ 11984477 w 11984477"/>
              <a:gd name="connsiteY3" fmla="*/ 107004 h 515566"/>
              <a:gd name="connsiteX4" fmla="*/ 10953345 w 11984477"/>
              <a:gd name="connsiteY4" fmla="*/ 136187 h 515566"/>
              <a:gd name="connsiteX5" fmla="*/ 9202366 w 11984477"/>
              <a:gd name="connsiteY5" fmla="*/ 126460 h 515566"/>
              <a:gd name="connsiteX6" fmla="*/ 7431932 w 11984477"/>
              <a:gd name="connsiteY6" fmla="*/ 116732 h 515566"/>
              <a:gd name="connsiteX7" fmla="*/ 5321030 w 11984477"/>
              <a:gd name="connsiteY7" fmla="*/ 136187 h 515566"/>
              <a:gd name="connsiteX8" fmla="*/ 3482502 w 11984477"/>
              <a:gd name="connsiteY8" fmla="*/ 77821 h 515566"/>
              <a:gd name="connsiteX9" fmla="*/ 1595336 w 11984477"/>
              <a:gd name="connsiteY9" fmla="*/ 204281 h 515566"/>
              <a:gd name="connsiteX10" fmla="*/ 428017 w 11984477"/>
              <a:gd name="connsiteY10" fmla="*/ 184826 h 515566"/>
              <a:gd name="connsiteX11" fmla="*/ 0 w 11984477"/>
              <a:gd name="connsiteY11" fmla="*/ 0 h 515566"/>
              <a:gd name="connsiteX0-1" fmla="*/ 0 w 11984477"/>
              <a:gd name="connsiteY0-2" fmla="*/ 0 h 515566"/>
              <a:gd name="connsiteX1-3" fmla="*/ 0 w 11984477"/>
              <a:gd name="connsiteY1-4" fmla="*/ 515566 h 515566"/>
              <a:gd name="connsiteX2-5" fmla="*/ 11984477 w 11984477"/>
              <a:gd name="connsiteY2-6" fmla="*/ 515566 h 515566"/>
              <a:gd name="connsiteX3-7" fmla="*/ 11984477 w 11984477"/>
              <a:gd name="connsiteY3-8" fmla="*/ 107004 h 515566"/>
              <a:gd name="connsiteX4-9" fmla="*/ 10953345 w 11984477"/>
              <a:gd name="connsiteY4-10" fmla="*/ 136187 h 515566"/>
              <a:gd name="connsiteX5-11" fmla="*/ 9202366 w 11984477"/>
              <a:gd name="connsiteY5-12" fmla="*/ 126460 h 515566"/>
              <a:gd name="connsiteX6-13" fmla="*/ 7431932 w 11984477"/>
              <a:gd name="connsiteY6-14" fmla="*/ 116732 h 515566"/>
              <a:gd name="connsiteX7-15" fmla="*/ 5321030 w 11984477"/>
              <a:gd name="connsiteY7-16" fmla="*/ 136187 h 515566"/>
              <a:gd name="connsiteX8-17" fmla="*/ 3482502 w 11984477"/>
              <a:gd name="connsiteY8-18" fmla="*/ 77821 h 515566"/>
              <a:gd name="connsiteX9-19" fmla="*/ 1595336 w 11984477"/>
              <a:gd name="connsiteY9-20" fmla="*/ 204281 h 515566"/>
              <a:gd name="connsiteX10-21" fmla="*/ 428017 w 11984477"/>
              <a:gd name="connsiteY10-22" fmla="*/ 184826 h 515566"/>
              <a:gd name="connsiteX11-23" fmla="*/ 0 w 11984477"/>
              <a:gd name="connsiteY11-24" fmla="*/ 0 h 515566"/>
              <a:gd name="connsiteX0-25" fmla="*/ 0 w 11984477"/>
              <a:gd name="connsiteY0-26" fmla="*/ 0 h 515566"/>
              <a:gd name="connsiteX1-27" fmla="*/ 0 w 11984477"/>
              <a:gd name="connsiteY1-28" fmla="*/ 515566 h 515566"/>
              <a:gd name="connsiteX2-29" fmla="*/ 11984477 w 11984477"/>
              <a:gd name="connsiteY2-30" fmla="*/ 515566 h 515566"/>
              <a:gd name="connsiteX3-31" fmla="*/ 11984477 w 11984477"/>
              <a:gd name="connsiteY3-32" fmla="*/ 107004 h 515566"/>
              <a:gd name="connsiteX4-33" fmla="*/ 10953345 w 11984477"/>
              <a:gd name="connsiteY4-34" fmla="*/ 136187 h 515566"/>
              <a:gd name="connsiteX5-35" fmla="*/ 9202366 w 11984477"/>
              <a:gd name="connsiteY5-36" fmla="*/ 126460 h 515566"/>
              <a:gd name="connsiteX6-37" fmla="*/ 7431932 w 11984477"/>
              <a:gd name="connsiteY6-38" fmla="*/ 116732 h 515566"/>
              <a:gd name="connsiteX7-39" fmla="*/ 5321030 w 11984477"/>
              <a:gd name="connsiteY7-40" fmla="*/ 136187 h 515566"/>
              <a:gd name="connsiteX8-41" fmla="*/ 3482502 w 11984477"/>
              <a:gd name="connsiteY8-42" fmla="*/ 77821 h 515566"/>
              <a:gd name="connsiteX9-43" fmla="*/ 1595336 w 11984477"/>
              <a:gd name="connsiteY9-44" fmla="*/ 204281 h 515566"/>
              <a:gd name="connsiteX10-45" fmla="*/ 428017 w 11984477"/>
              <a:gd name="connsiteY10-46" fmla="*/ 184826 h 515566"/>
              <a:gd name="connsiteX11-47" fmla="*/ 0 w 11984477"/>
              <a:gd name="connsiteY11-48" fmla="*/ 0 h 515566"/>
              <a:gd name="connsiteX0-49" fmla="*/ 0 w 11984477"/>
              <a:gd name="connsiteY0-50" fmla="*/ 0 h 515566"/>
              <a:gd name="connsiteX1-51" fmla="*/ 0 w 11984477"/>
              <a:gd name="connsiteY1-52" fmla="*/ 515566 h 515566"/>
              <a:gd name="connsiteX2-53" fmla="*/ 11984477 w 11984477"/>
              <a:gd name="connsiteY2-54" fmla="*/ 515566 h 515566"/>
              <a:gd name="connsiteX3-55" fmla="*/ 11984477 w 11984477"/>
              <a:gd name="connsiteY3-56" fmla="*/ 107004 h 515566"/>
              <a:gd name="connsiteX4-57" fmla="*/ 10953345 w 11984477"/>
              <a:gd name="connsiteY4-58" fmla="*/ 136187 h 515566"/>
              <a:gd name="connsiteX5-59" fmla="*/ 9202366 w 11984477"/>
              <a:gd name="connsiteY5-60" fmla="*/ 126460 h 515566"/>
              <a:gd name="connsiteX6-61" fmla="*/ 7431932 w 11984477"/>
              <a:gd name="connsiteY6-62" fmla="*/ 116732 h 515566"/>
              <a:gd name="connsiteX7-63" fmla="*/ 5321030 w 11984477"/>
              <a:gd name="connsiteY7-64" fmla="*/ 136187 h 515566"/>
              <a:gd name="connsiteX8-65" fmla="*/ 3482502 w 11984477"/>
              <a:gd name="connsiteY8-66" fmla="*/ 77821 h 515566"/>
              <a:gd name="connsiteX9-67" fmla="*/ 1595336 w 11984477"/>
              <a:gd name="connsiteY9-68" fmla="*/ 204281 h 515566"/>
              <a:gd name="connsiteX10-69" fmla="*/ 428017 w 11984477"/>
              <a:gd name="connsiteY10-70" fmla="*/ 184826 h 515566"/>
              <a:gd name="connsiteX11-71" fmla="*/ 0 w 11984477"/>
              <a:gd name="connsiteY11-72" fmla="*/ 0 h 515566"/>
              <a:gd name="connsiteX0-73" fmla="*/ 0 w 11984477"/>
              <a:gd name="connsiteY0-74" fmla="*/ 0 h 515566"/>
              <a:gd name="connsiteX1-75" fmla="*/ 0 w 11984477"/>
              <a:gd name="connsiteY1-76" fmla="*/ 515566 h 515566"/>
              <a:gd name="connsiteX2-77" fmla="*/ 11984477 w 11984477"/>
              <a:gd name="connsiteY2-78" fmla="*/ 515566 h 515566"/>
              <a:gd name="connsiteX3-79" fmla="*/ 11984477 w 11984477"/>
              <a:gd name="connsiteY3-80" fmla="*/ 107004 h 515566"/>
              <a:gd name="connsiteX4-81" fmla="*/ 10953345 w 11984477"/>
              <a:gd name="connsiteY4-82" fmla="*/ 136187 h 515566"/>
              <a:gd name="connsiteX5-83" fmla="*/ 9202366 w 11984477"/>
              <a:gd name="connsiteY5-84" fmla="*/ 126460 h 515566"/>
              <a:gd name="connsiteX6-85" fmla="*/ 7431932 w 11984477"/>
              <a:gd name="connsiteY6-86" fmla="*/ 116732 h 515566"/>
              <a:gd name="connsiteX7-87" fmla="*/ 5321030 w 11984477"/>
              <a:gd name="connsiteY7-88" fmla="*/ 136187 h 515566"/>
              <a:gd name="connsiteX8-89" fmla="*/ 3482502 w 11984477"/>
              <a:gd name="connsiteY8-90" fmla="*/ 77821 h 515566"/>
              <a:gd name="connsiteX9-91" fmla="*/ 1595336 w 11984477"/>
              <a:gd name="connsiteY9-92" fmla="*/ 204281 h 515566"/>
              <a:gd name="connsiteX10-93" fmla="*/ 428017 w 11984477"/>
              <a:gd name="connsiteY10-94" fmla="*/ 184826 h 515566"/>
              <a:gd name="connsiteX11-95" fmla="*/ 0 w 11984477"/>
              <a:gd name="connsiteY11-96" fmla="*/ 0 h 515566"/>
              <a:gd name="connsiteX0-97" fmla="*/ 0 w 11984477"/>
              <a:gd name="connsiteY0-98" fmla="*/ 0 h 515566"/>
              <a:gd name="connsiteX1-99" fmla="*/ 0 w 11984477"/>
              <a:gd name="connsiteY1-100" fmla="*/ 515566 h 515566"/>
              <a:gd name="connsiteX2-101" fmla="*/ 11984477 w 11984477"/>
              <a:gd name="connsiteY2-102" fmla="*/ 515566 h 515566"/>
              <a:gd name="connsiteX3-103" fmla="*/ 11984477 w 11984477"/>
              <a:gd name="connsiteY3-104" fmla="*/ 107004 h 515566"/>
              <a:gd name="connsiteX4-105" fmla="*/ 10953345 w 11984477"/>
              <a:gd name="connsiteY4-106" fmla="*/ 136187 h 515566"/>
              <a:gd name="connsiteX5-107" fmla="*/ 9202366 w 11984477"/>
              <a:gd name="connsiteY5-108" fmla="*/ 126460 h 515566"/>
              <a:gd name="connsiteX6-109" fmla="*/ 7431932 w 11984477"/>
              <a:gd name="connsiteY6-110" fmla="*/ 116732 h 515566"/>
              <a:gd name="connsiteX7-111" fmla="*/ 5321030 w 11984477"/>
              <a:gd name="connsiteY7-112" fmla="*/ 136187 h 515566"/>
              <a:gd name="connsiteX8-113" fmla="*/ 3482502 w 11984477"/>
              <a:gd name="connsiteY8-114" fmla="*/ 77821 h 515566"/>
              <a:gd name="connsiteX9-115" fmla="*/ 1595336 w 11984477"/>
              <a:gd name="connsiteY9-116" fmla="*/ 204281 h 515566"/>
              <a:gd name="connsiteX10-117" fmla="*/ 428017 w 11984477"/>
              <a:gd name="connsiteY10-118" fmla="*/ 184826 h 515566"/>
              <a:gd name="connsiteX11-119" fmla="*/ 0 w 11984477"/>
              <a:gd name="connsiteY11-120" fmla="*/ 0 h 515566"/>
              <a:gd name="connsiteX0-121" fmla="*/ 0 w 11984477"/>
              <a:gd name="connsiteY0-122" fmla="*/ 102916 h 618482"/>
              <a:gd name="connsiteX1-123" fmla="*/ 0 w 11984477"/>
              <a:gd name="connsiteY1-124" fmla="*/ 618482 h 618482"/>
              <a:gd name="connsiteX2-125" fmla="*/ 11984477 w 11984477"/>
              <a:gd name="connsiteY2-126" fmla="*/ 618482 h 618482"/>
              <a:gd name="connsiteX3-127" fmla="*/ 11984477 w 11984477"/>
              <a:gd name="connsiteY3-128" fmla="*/ 209920 h 618482"/>
              <a:gd name="connsiteX4-129" fmla="*/ 10953345 w 11984477"/>
              <a:gd name="connsiteY4-130" fmla="*/ 239103 h 618482"/>
              <a:gd name="connsiteX5-131" fmla="*/ 9202366 w 11984477"/>
              <a:gd name="connsiteY5-132" fmla="*/ 229376 h 618482"/>
              <a:gd name="connsiteX6-133" fmla="*/ 7431932 w 11984477"/>
              <a:gd name="connsiteY6-134" fmla="*/ 219648 h 618482"/>
              <a:gd name="connsiteX7-135" fmla="*/ 5321030 w 11984477"/>
              <a:gd name="connsiteY7-136" fmla="*/ 239103 h 618482"/>
              <a:gd name="connsiteX8-137" fmla="*/ 3482502 w 11984477"/>
              <a:gd name="connsiteY8-138" fmla="*/ 180737 h 618482"/>
              <a:gd name="connsiteX9-139" fmla="*/ 1595336 w 11984477"/>
              <a:gd name="connsiteY9-140" fmla="*/ 307197 h 618482"/>
              <a:gd name="connsiteX10-141" fmla="*/ 428017 w 11984477"/>
              <a:gd name="connsiteY10-142" fmla="*/ 287742 h 618482"/>
              <a:gd name="connsiteX11-143" fmla="*/ 0 w 11984477"/>
              <a:gd name="connsiteY11-144" fmla="*/ 102916 h 618482"/>
              <a:gd name="connsiteX0-145" fmla="*/ 0 w 11984477"/>
              <a:gd name="connsiteY0-146" fmla="*/ 102916 h 618482"/>
              <a:gd name="connsiteX1-147" fmla="*/ 0 w 11984477"/>
              <a:gd name="connsiteY1-148" fmla="*/ 618482 h 618482"/>
              <a:gd name="connsiteX2-149" fmla="*/ 11984477 w 11984477"/>
              <a:gd name="connsiteY2-150" fmla="*/ 618482 h 618482"/>
              <a:gd name="connsiteX3-151" fmla="*/ 11984477 w 11984477"/>
              <a:gd name="connsiteY3-152" fmla="*/ 209920 h 618482"/>
              <a:gd name="connsiteX4-153" fmla="*/ 10953345 w 11984477"/>
              <a:gd name="connsiteY4-154" fmla="*/ 239103 h 618482"/>
              <a:gd name="connsiteX5-155" fmla="*/ 9202366 w 11984477"/>
              <a:gd name="connsiteY5-156" fmla="*/ 229376 h 618482"/>
              <a:gd name="connsiteX6-157" fmla="*/ 7431932 w 11984477"/>
              <a:gd name="connsiteY6-158" fmla="*/ 219648 h 618482"/>
              <a:gd name="connsiteX7-159" fmla="*/ 5321030 w 11984477"/>
              <a:gd name="connsiteY7-160" fmla="*/ 239103 h 618482"/>
              <a:gd name="connsiteX8-161" fmla="*/ 3482502 w 11984477"/>
              <a:gd name="connsiteY8-162" fmla="*/ 180737 h 618482"/>
              <a:gd name="connsiteX9-163" fmla="*/ 1595336 w 11984477"/>
              <a:gd name="connsiteY9-164" fmla="*/ 307197 h 618482"/>
              <a:gd name="connsiteX10-165" fmla="*/ 428017 w 11984477"/>
              <a:gd name="connsiteY10-166" fmla="*/ 287742 h 618482"/>
              <a:gd name="connsiteX11-167" fmla="*/ 0 w 11984477"/>
              <a:gd name="connsiteY11-168" fmla="*/ 102916 h 618482"/>
              <a:gd name="connsiteX0-169" fmla="*/ 0 w 11984477"/>
              <a:gd name="connsiteY0-170" fmla="*/ 102916 h 618482"/>
              <a:gd name="connsiteX1-171" fmla="*/ 0 w 11984477"/>
              <a:gd name="connsiteY1-172" fmla="*/ 618482 h 618482"/>
              <a:gd name="connsiteX2-173" fmla="*/ 11984477 w 11984477"/>
              <a:gd name="connsiteY2-174" fmla="*/ 618482 h 618482"/>
              <a:gd name="connsiteX3-175" fmla="*/ 11984477 w 11984477"/>
              <a:gd name="connsiteY3-176" fmla="*/ 209920 h 618482"/>
              <a:gd name="connsiteX4-177" fmla="*/ 10953345 w 11984477"/>
              <a:gd name="connsiteY4-178" fmla="*/ 239103 h 618482"/>
              <a:gd name="connsiteX5-179" fmla="*/ 9202366 w 11984477"/>
              <a:gd name="connsiteY5-180" fmla="*/ 229376 h 618482"/>
              <a:gd name="connsiteX6-181" fmla="*/ 7431932 w 11984477"/>
              <a:gd name="connsiteY6-182" fmla="*/ 219648 h 618482"/>
              <a:gd name="connsiteX7-183" fmla="*/ 5321030 w 11984477"/>
              <a:gd name="connsiteY7-184" fmla="*/ 239103 h 618482"/>
              <a:gd name="connsiteX8-185" fmla="*/ 3482502 w 11984477"/>
              <a:gd name="connsiteY8-186" fmla="*/ 180737 h 618482"/>
              <a:gd name="connsiteX9-187" fmla="*/ 1595336 w 11984477"/>
              <a:gd name="connsiteY9-188" fmla="*/ 307197 h 618482"/>
              <a:gd name="connsiteX10-189" fmla="*/ 428017 w 11984477"/>
              <a:gd name="connsiteY10-190" fmla="*/ 287742 h 618482"/>
              <a:gd name="connsiteX11-191" fmla="*/ 0 w 11984477"/>
              <a:gd name="connsiteY11-192" fmla="*/ 102916 h 618482"/>
              <a:gd name="connsiteX0-193" fmla="*/ 0 w 11984477"/>
              <a:gd name="connsiteY0-194" fmla="*/ 102916 h 618482"/>
              <a:gd name="connsiteX1-195" fmla="*/ 0 w 11984477"/>
              <a:gd name="connsiteY1-196" fmla="*/ 618482 h 618482"/>
              <a:gd name="connsiteX2-197" fmla="*/ 11984477 w 11984477"/>
              <a:gd name="connsiteY2-198" fmla="*/ 618482 h 618482"/>
              <a:gd name="connsiteX3-199" fmla="*/ 11984477 w 11984477"/>
              <a:gd name="connsiteY3-200" fmla="*/ 209920 h 618482"/>
              <a:gd name="connsiteX4-201" fmla="*/ 10953345 w 11984477"/>
              <a:gd name="connsiteY4-202" fmla="*/ 239103 h 618482"/>
              <a:gd name="connsiteX5-203" fmla="*/ 9202366 w 11984477"/>
              <a:gd name="connsiteY5-204" fmla="*/ 229376 h 618482"/>
              <a:gd name="connsiteX6-205" fmla="*/ 7431932 w 11984477"/>
              <a:gd name="connsiteY6-206" fmla="*/ 219648 h 618482"/>
              <a:gd name="connsiteX7-207" fmla="*/ 5321030 w 11984477"/>
              <a:gd name="connsiteY7-208" fmla="*/ 239103 h 618482"/>
              <a:gd name="connsiteX8-209" fmla="*/ 3482502 w 11984477"/>
              <a:gd name="connsiteY8-210" fmla="*/ 180737 h 618482"/>
              <a:gd name="connsiteX9-211" fmla="*/ 1595336 w 11984477"/>
              <a:gd name="connsiteY9-212" fmla="*/ 307197 h 618482"/>
              <a:gd name="connsiteX10-213" fmla="*/ 428017 w 11984477"/>
              <a:gd name="connsiteY10-214" fmla="*/ 287742 h 618482"/>
              <a:gd name="connsiteX11-215" fmla="*/ 0 w 11984477"/>
              <a:gd name="connsiteY11-216" fmla="*/ 102916 h 618482"/>
              <a:gd name="connsiteX0-217" fmla="*/ 0 w 11984477"/>
              <a:gd name="connsiteY0-218" fmla="*/ 140072 h 655638"/>
              <a:gd name="connsiteX1-219" fmla="*/ 0 w 11984477"/>
              <a:gd name="connsiteY1-220" fmla="*/ 655638 h 655638"/>
              <a:gd name="connsiteX2-221" fmla="*/ 11984477 w 11984477"/>
              <a:gd name="connsiteY2-222" fmla="*/ 655638 h 655638"/>
              <a:gd name="connsiteX3-223" fmla="*/ 11984477 w 11984477"/>
              <a:gd name="connsiteY3-224" fmla="*/ 247076 h 655638"/>
              <a:gd name="connsiteX4-225" fmla="*/ 10953345 w 11984477"/>
              <a:gd name="connsiteY4-226" fmla="*/ 276259 h 655638"/>
              <a:gd name="connsiteX5-227" fmla="*/ 9202366 w 11984477"/>
              <a:gd name="connsiteY5-228" fmla="*/ 266532 h 655638"/>
              <a:gd name="connsiteX6-229" fmla="*/ 7431932 w 11984477"/>
              <a:gd name="connsiteY6-230" fmla="*/ 256804 h 655638"/>
              <a:gd name="connsiteX7-231" fmla="*/ 5321030 w 11984477"/>
              <a:gd name="connsiteY7-232" fmla="*/ 276259 h 655638"/>
              <a:gd name="connsiteX8-233" fmla="*/ 3482502 w 11984477"/>
              <a:gd name="connsiteY8-234" fmla="*/ 217893 h 655638"/>
              <a:gd name="connsiteX9-235" fmla="*/ 1595336 w 11984477"/>
              <a:gd name="connsiteY9-236" fmla="*/ 344353 h 655638"/>
              <a:gd name="connsiteX10-237" fmla="*/ 428017 w 11984477"/>
              <a:gd name="connsiteY10-238" fmla="*/ 324898 h 655638"/>
              <a:gd name="connsiteX11-239" fmla="*/ 0 w 11984477"/>
              <a:gd name="connsiteY11-240" fmla="*/ 140072 h 655638"/>
              <a:gd name="connsiteX0-241" fmla="*/ 0 w 11984477"/>
              <a:gd name="connsiteY0-242" fmla="*/ 140072 h 655638"/>
              <a:gd name="connsiteX1-243" fmla="*/ 0 w 11984477"/>
              <a:gd name="connsiteY1-244" fmla="*/ 655638 h 655638"/>
              <a:gd name="connsiteX2-245" fmla="*/ 11984477 w 11984477"/>
              <a:gd name="connsiteY2-246" fmla="*/ 655638 h 655638"/>
              <a:gd name="connsiteX3-247" fmla="*/ 11984477 w 11984477"/>
              <a:gd name="connsiteY3-248" fmla="*/ 247076 h 655638"/>
              <a:gd name="connsiteX4-249" fmla="*/ 10953345 w 11984477"/>
              <a:gd name="connsiteY4-250" fmla="*/ 276259 h 655638"/>
              <a:gd name="connsiteX5-251" fmla="*/ 9202366 w 11984477"/>
              <a:gd name="connsiteY5-252" fmla="*/ 266532 h 655638"/>
              <a:gd name="connsiteX6-253" fmla="*/ 7431932 w 11984477"/>
              <a:gd name="connsiteY6-254" fmla="*/ 256804 h 655638"/>
              <a:gd name="connsiteX7-255" fmla="*/ 5321030 w 11984477"/>
              <a:gd name="connsiteY7-256" fmla="*/ 276259 h 655638"/>
              <a:gd name="connsiteX8-257" fmla="*/ 3482502 w 11984477"/>
              <a:gd name="connsiteY8-258" fmla="*/ 217893 h 655638"/>
              <a:gd name="connsiteX9-259" fmla="*/ 1595336 w 11984477"/>
              <a:gd name="connsiteY9-260" fmla="*/ 344353 h 655638"/>
              <a:gd name="connsiteX10-261" fmla="*/ 428017 w 11984477"/>
              <a:gd name="connsiteY10-262" fmla="*/ 324898 h 655638"/>
              <a:gd name="connsiteX11-263" fmla="*/ 0 w 11984477"/>
              <a:gd name="connsiteY11-264" fmla="*/ 140072 h 655638"/>
              <a:gd name="connsiteX0-265" fmla="*/ 0 w 11984477"/>
              <a:gd name="connsiteY0-266" fmla="*/ 140072 h 655638"/>
              <a:gd name="connsiteX1-267" fmla="*/ 0 w 11984477"/>
              <a:gd name="connsiteY1-268" fmla="*/ 655638 h 655638"/>
              <a:gd name="connsiteX2-269" fmla="*/ 11984477 w 11984477"/>
              <a:gd name="connsiteY2-270" fmla="*/ 655638 h 655638"/>
              <a:gd name="connsiteX3-271" fmla="*/ 11984477 w 11984477"/>
              <a:gd name="connsiteY3-272" fmla="*/ 247076 h 655638"/>
              <a:gd name="connsiteX4-273" fmla="*/ 10953345 w 11984477"/>
              <a:gd name="connsiteY4-274" fmla="*/ 276259 h 655638"/>
              <a:gd name="connsiteX5-275" fmla="*/ 9202366 w 11984477"/>
              <a:gd name="connsiteY5-276" fmla="*/ 266532 h 655638"/>
              <a:gd name="connsiteX6-277" fmla="*/ 7431932 w 11984477"/>
              <a:gd name="connsiteY6-278" fmla="*/ 256804 h 655638"/>
              <a:gd name="connsiteX7-279" fmla="*/ 5321030 w 11984477"/>
              <a:gd name="connsiteY7-280" fmla="*/ 276259 h 655638"/>
              <a:gd name="connsiteX8-281" fmla="*/ 3482502 w 11984477"/>
              <a:gd name="connsiteY8-282" fmla="*/ 217893 h 655638"/>
              <a:gd name="connsiteX9-283" fmla="*/ 1595336 w 11984477"/>
              <a:gd name="connsiteY9-284" fmla="*/ 344353 h 655638"/>
              <a:gd name="connsiteX10-285" fmla="*/ 428017 w 11984477"/>
              <a:gd name="connsiteY10-286" fmla="*/ 324898 h 655638"/>
              <a:gd name="connsiteX11-287" fmla="*/ 0 w 11984477"/>
              <a:gd name="connsiteY11-288" fmla="*/ 140072 h 655638"/>
              <a:gd name="connsiteX0-289" fmla="*/ 0 w 11984477"/>
              <a:gd name="connsiteY0-290" fmla="*/ 140072 h 655638"/>
              <a:gd name="connsiteX1-291" fmla="*/ 0 w 11984477"/>
              <a:gd name="connsiteY1-292" fmla="*/ 655638 h 655638"/>
              <a:gd name="connsiteX2-293" fmla="*/ 11984477 w 11984477"/>
              <a:gd name="connsiteY2-294" fmla="*/ 655638 h 655638"/>
              <a:gd name="connsiteX3-295" fmla="*/ 11984477 w 11984477"/>
              <a:gd name="connsiteY3-296" fmla="*/ 247076 h 655638"/>
              <a:gd name="connsiteX4-297" fmla="*/ 10953345 w 11984477"/>
              <a:gd name="connsiteY4-298" fmla="*/ 276259 h 655638"/>
              <a:gd name="connsiteX5-299" fmla="*/ 9202366 w 11984477"/>
              <a:gd name="connsiteY5-300" fmla="*/ 266532 h 655638"/>
              <a:gd name="connsiteX6-301" fmla="*/ 7431932 w 11984477"/>
              <a:gd name="connsiteY6-302" fmla="*/ 256804 h 655638"/>
              <a:gd name="connsiteX7-303" fmla="*/ 5321030 w 11984477"/>
              <a:gd name="connsiteY7-304" fmla="*/ 276259 h 655638"/>
              <a:gd name="connsiteX8-305" fmla="*/ 3482502 w 11984477"/>
              <a:gd name="connsiteY8-306" fmla="*/ 217893 h 655638"/>
              <a:gd name="connsiteX9-307" fmla="*/ 1595336 w 11984477"/>
              <a:gd name="connsiteY9-308" fmla="*/ 344353 h 655638"/>
              <a:gd name="connsiteX10-309" fmla="*/ 428017 w 11984477"/>
              <a:gd name="connsiteY10-310" fmla="*/ 324898 h 655638"/>
              <a:gd name="connsiteX11-311" fmla="*/ 0 w 11984477"/>
              <a:gd name="connsiteY11-312" fmla="*/ 140072 h 655638"/>
              <a:gd name="connsiteX0-313" fmla="*/ 0 w 11984477"/>
              <a:gd name="connsiteY0-314" fmla="*/ 140072 h 655638"/>
              <a:gd name="connsiteX1-315" fmla="*/ 0 w 11984477"/>
              <a:gd name="connsiteY1-316" fmla="*/ 655638 h 655638"/>
              <a:gd name="connsiteX2-317" fmla="*/ 11984477 w 11984477"/>
              <a:gd name="connsiteY2-318" fmla="*/ 655638 h 655638"/>
              <a:gd name="connsiteX3-319" fmla="*/ 11984477 w 11984477"/>
              <a:gd name="connsiteY3-320" fmla="*/ 247076 h 655638"/>
              <a:gd name="connsiteX4-321" fmla="*/ 10953345 w 11984477"/>
              <a:gd name="connsiteY4-322" fmla="*/ 276259 h 655638"/>
              <a:gd name="connsiteX5-323" fmla="*/ 9202366 w 11984477"/>
              <a:gd name="connsiteY5-324" fmla="*/ 266532 h 655638"/>
              <a:gd name="connsiteX6-325" fmla="*/ 7431932 w 11984477"/>
              <a:gd name="connsiteY6-326" fmla="*/ 256804 h 655638"/>
              <a:gd name="connsiteX7-327" fmla="*/ 5321030 w 11984477"/>
              <a:gd name="connsiteY7-328" fmla="*/ 276259 h 655638"/>
              <a:gd name="connsiteX8-329" fmla="*/ 3482502 w 11984477"/>
              <a:gd name="connsiteY8-330" fmla="*/ 217893 h 655638"/>
              <a:gd name="connsiteX9-331" fmla="*/ 1595336 w 11984477"/>
              <a:gd name="connsiteY9-332" fmla="*/ 344353 h 655638"/>
              <a:gd name="connsiteX10-333" fmla="*/ 428017 w 11984477"/>
              <a:gd name="connsiteY10-334" fmla="*/ 324898 h 655638"/>
              <a:gd name="connsiteX11-335" fmla="*/ 0 w 11984477"/>
              <a:gd name="connsiteY11-336" fmla="*/ 140072 h 655638"/>
              <a:gd name="connsiteX0-337" fmla="*/ 0 w 11984477"/>
              <a:gd name="connsiteY0-338" fmla="*/ 140072 h 655638"/>
              <a:gd name="connsiteX1-339" fmla="*/ 0 w 11984477"/>
              <a:gd name="connsiteY1-340" fmla="*/ 655638 h 655638"/>
              <a:gd name="connsiteX2-341" fmla="*/ 11984477 w 11984477"/>
              <a:gd name="connsiteY2-342" fmla="*/ 655638 h 655638"/>
              <a:gd name="connsiteX3-343" fmla="*/ 11984477 w 11984477"/>
              <a:gd name="connsiteY3-344" fmla="*/ 247076 h 655638"/>
              <a:gd name="connsiteX4-345" fmla="*/ 10953345 w 11984477"/>
              <a:gd name="connsiteY4-346" fmla="*/ 276259 h 655638"/>
              <a:gd name="connsiteX5-347" fmla="*/ 9202366 w 11984477"/>
              <a:gd name="connsiteY5-348" fmla="*/ 266532 h 655638"/>
              <a:gd name="connsiteX6-349" fmla="*/ 7431932 w 11984477"/>
              <a:gd name="connsiteY6-350" fmla="*/ 256804 h 655638"/>
              <a:gd name="connsiteX7-351" fmla="*/ 5321030 w 11984477"/>
              <a:gd name="connsiteY7-352" fmla="*/ 276259 h 655638"/>
              <a:gd name="connsiteX8-353" fmla="*/ 3482502 w 11984477"/>
              <a:gd name="connsiteY8-354" fmla="*/ 217893 h 655638"/>
              <a:gd name="connsiteX9-355" fmla="*/ 1595336 w 11984477"/>
              <a:gd name="connsiteY9-356" fmla="*/ 344353 h 655638"/>
              <a:gd name="connsiteX10-357" fmla="*/ 428017 w 11984477"/>
              <a:gd name="connsiteY10-358" fmla="*/ 324898 h 655638"/>
              <a:gd name="connsiteX11-359" fmla="*/ 0 w 11984477"/>
              <a:gd name="connsiteY11-360" fmla="*/ 140072 h 655638"/>
              <a:gd name="connsiteX0-361" fmla="*/ 0 w 11984477"/>
              <a:gd name="connsiteY0-362" fmla="*/ 140072 h 655638"/>
              <a:gd name="connsiteX1-363" fmla="*/ 0 w 11984477"/>
              <a:gd name="connsiteY1-364" fmla="*/ 655638 h 655638"/>
              <a:gd name="connsiteX2-365" fmla="*/ 11984477 w 11984477"/>
              <a:gd name="connsiteY2-366" fmla="*/ 655638 h 655638"/>
              <a:gd name="connsiteX3-367" fmla="*/ 11984477 w 11984477"/>
              <a:gd name="connsiteY3-368" fmla="*/ 247076 h 655638"/>
              <a:gd name="connsiteX4-369" fmla="*/ 10953345 w 11984477"/>
              <a:gd name="connsiteY4-370" fmla="*/ 276259 h 655638"/>
              <a:gd name="connsiteX5-371" fmla="*/ 9202366 w 11984477"/>
              <a:gd name="connsiteY5-372" fmla="*/ 266532 h 655638"/>
              <a:gd name="connsiteX6-373" fmla="*/ 7431932 w 11984477"/>
              <a:gd name="connsiteY6-374" fmla="*/ 256804 h 655638"/>
              <a:gd name="connsiteX7-375" fmla="*/ 5321030 w 11984477"/>
              <a:gd name="connsiteY7-376" fmla="*/ 276259 h 655638"/>
              <a:gd name="connsiteX8-377" fmla="*/ 3482502 w 11984477"/>
              <a:gd name="connsiteY8-378" fmla="*/ 217893 h 655638"/>
              <a:gd name="connsiteX9-379" fmla="*/ 1595336 w 11984477"/>
              <a:gd name="connsiteY9-380" fmla="*/ 344353 h 655638"/>
              <a:gd name="connsiteX10-381" fmla="*/ 428017 w 11984477"/>
              <a:gd name="connsiteY10-382" fmla="*/ 324898 h 655638"/>
              <a:gd name="connsiteX11-383" fmla="*/ 0 w 11984477"/>
              <a:gd name="connsiteY11-384" fmla="*/ 140072 h 655638"/>
              <a:gd name="connsiteX0-385" fmla="*/ 0 w 11984477"/>
              <a:gd name="connsiteY0-386" fmla="*/ 147628 h 663194"/>
              <a:gd name="connsiteX1-387" fmla="*/ 0 w 11984477"/>
              <a:gd name="connsiteY1-388" fmla="*/ 663194 h 663194"/>
              <a:gd name="connsiteX2-389" fmla="*/ 11984477 w 11984477"/>
              <a:gd name="connsiteY2-390" fmla="*/ 663194 h 663194"/>
              <a:gd name="connsiteX3-391" fmla="*/ 11984477 w 11984477"/>
              <a:gd name="connsiteY3-392" fmla="*/ 254632 h 663194"/>
              <a:gd name="connsiteX4-393" fmla="*/ 10943820 w 11984477"/>
              <a:gd name="connsiteY4-394" fmla="*/ 255240 h 663194"/>
              <a:gd name="connsiteX5-395" fmla="*/ 9202366 w 11984477"/>
              <a:gd name="connsiteY5-396" fmla="*/ 274088 h 663194"/>
              <a:gd name="connsiteX6-397" fmla="*/ 7431932 w 11984477"/>
              <a:gd name="connsiteY6-398" fmla="*/ 264360 h 663194"/>
              <a:gd name="connsiteX7-399" fmla="*/ 5321030 w 11984477"/>
              <a:gd name="connsiteY7-400" fmla="*/ 283815 h 663194"/>
              <a:gd name="connsiteX8-401" fmla="*/ 3482502 w 11984477"/>
              <a:gd name="connsiteY8-402" fmla="*/ 225449 h 663194"/>
              <a:gd name="connsiteX9-403" fmla="*/ 1595336 w 11984477"/>
              <a:gd name="connsiteY9-404" fmla="*/ 351909 h 663194"/>
              <a:gd name="connsiteX10-405" fmla="*/ 428017 w 11984477"/>
              <a:gd name="connsiteY10-406" fmla="*/ 332454 h 663194"/>
              <a:gd name="connsiteX11-407" fmla="*/ 0 w 11984477"/>
              <a:gd name="connsiteY11-408" fmla="*/ 147628 h 663194"/>
              <a:gd name="connsiteX0-409" fmla="*/ 0 w 11984477"/>
              <a:gd name="connsiteY0-410" fmla="*/ 147628 h 663194"/>
              <a:gd name="connsiteX1-411" fmla="*/ 0 w 11984477"/>
              <a:gd name="connsiteY1-412" fmla="*/ 663194 h 663194"/>
              <a:gd name="connsiteX2-413" fmla="*/ 11984477 w 11984477"/>
              <a:gd name="connsiteY2-414" fmla="*/ 663194 h 663194"/>
              <a:gd name="connsiteX3-415" fmla="*/ 11984477 w 11984477"/>
              <a:gd name="connsiteY3-416" fmla="*/ 254632 h 663194"/>
              <a:gd name="connsiteX4-417" fmla="*/ 10943820 w 11984477"/>
              <a:gd name="connsiteY4-418" fmla="*/ 255240 h 663194"/>
              <a:gd name="connsiteX5-419" fmla="*/ 9202366 w 11984477"/>
              <a:gd name="connsiteY5-420" fmla="*/ 274088 h 663194"/>
              <a:gd name="connsiteX6-421" fmla="*/ 7431932 w 11984477"/>
              <a:gd name="connsiteY6-422" fmla="*/ 264360 h 663194"/>
              <a:gd name="connsiteX7-423" fmla="*/ 5321030 w 11984477"/>
              <a:gd name="connsiteY7-424" fmla="*/ 283815 h 663194"/>
              <a:gd name="connsiteX8-425" fmla="*/ 3482502 w 11984477"/>
              <a:gd name="connsiteY8-426" fmla="*/ 225449 h 663194"/>
              <a:gd name="connsiteX9-427" fmla="*/ 1595336 w 11984477"/>
              <a:gd name="connsiteY9-428" fmla="*/ 351909 h 663194"/>
              <a:gd name="connsiteX10-429" fmla="*/ 428017 w 11984477"/>
              <a:gd name="connsiteY10-430" fmla="*/ 332454 h 663194"/>
              <a:gd name="connsiteX11-431" fmla="*/ 0 w 11984477"/>
              <a:gd name="connsiteY11-432" fmla="*/ 147628 h 663194"/>
              <a:gd name="connsiteX0-433" fmla="*/ 0 w 11984477"/>
              <a:gd name="connsiteY0-434" fmla="*/ 140073 h 655639"/>
              <a:gd name="connsiteX1-435" fmla="*/ 0 w 11984477"/>
              <a:gd name="connsiteY1-436" fmla="*/ 655639 h 655639"/>
              <a:gd name="connsiteX2-437" fmla="*/ 11984477 w 11984477"/>
              <a:gd name="connsiteY2-438" fmla="*/ 655639 h 655639"/>
              <a:gd name="connsiteX3-439" fmla="*/ 11984477 w 11984477"/>
              <a:gd name="connsiteY3-440" fmla="*/ 247077 h 655639"/>
              <a:gd name="connsiteX4-441" fmla="*/ 10943820 w 11984477"/>
              <a:gd name="connsiteY4-442" fmla="*/ 247685 h 655639"/>
              <a:gd name="connsiteX5-443" fmla="*/ 9202366 w 11984477"/>
              <a:gd name="connsiteY5-444" fmla="*/ 266533 h 655639"/>
              <a:gd name="connsiteX6-445" fmla="*/ 7431932 w 11984477"/>
              <a:gd name="connsiteY6-446" fmla="*/ 256805 h 655639"/>
              <a:gd name="connsiteX7-447" fmla="*/ 5321030 w 11984477"/>
              <a:gd name="connsiteY7-448" fmla="*/ 276260 h 655639"/>
              <a:gd name="connsiteX8-449" fmla="*/ 3482502 w 11984477"/>
              <a:gd name="connsiteY8-450" fmla="*/ 217894 h 655639"/>
              <a:gd name="connsiteX9-451" fmla="*/ 1595336 w 11984477"/>
              <a:gd name="connsiteY9-452" fmla="*/ 344354 h 655639"/>
              <a:gd name="connsiteX10-453" fmla="*/ 428017 w 11984477"/>
              <a:gd name="connsiteY10-454" fmla="*/ 324899 h 655639"/>
              <a:gd name="connsiteX11-455" fmla="*/ 0 w 11984477"/>
              <a:gd name="connsiteY11-456" fmla="*/ 140073 h 655639"/>
              <a:gd name="connsiteX0-457" fmla="*/ 0 w 11984477"/>
              <a:gd name="connsiteY0-458" fmla="*/ 140073 h 655639"/>
              <a:gd name="connsiteX1-459" fmla="*/ 0 w 11984477"/>
              <a:gd name="connsiteY1-460" fmla="*/ 655639 h 655639"/>
              <a:gd name="connsiteX2-461" fmla="*/ 11984477 w 11984477"/>
              <a:gd name="connsiteY2-462" fmla="*/ 655639 h 655639"/>
              <a:gd name="connsiteX3-463" fmla="*/ 11984477 w 11984477"/>
              <a:gd name="connsiteY3-464" fmla="*/ 247077 h 655639"/>
              <a:gd name="connsiteX4-465" fmla="*/ 10943820 w 11984477"/>
              <a:gd name="connsiteY4-466" fmla="*/ 247685 h 655639"/>
              <a:gd name="connsiteX5-467" fmla="*/ 9202366 w 11984477"/>
              <a:gd name="connsiteY5-468" fmla="*/ 266533 h 655639"/>
              <a:gd name="connsiteX6-469" fmla="*/ 7431932 w 11984477"/>
              <a:gd name="connsiteY6-470" fmla="*/ 256805 h 655639"/>
              <a:gd name="connsiteX7-471" fmla="*/ 5321030 w 11984477"/>
              <a:gd name="connsiteY7-472" fmla="*/ 276260 h 655639"/>
              <a:gd name="connsiteX8-473" fmla="*/ 3482502 w 11984477"/>
              <a:gd name="connsiteY8-474" fmla="*/ 217894 h 655639"/>
              <a:gd name="connsiteX9-475" fmla="*/ 1595336 w 11984477"/>
              <a:gd name="connsiteY9-476" fmla="*/ 344354 h 655639"/>
              <a:gd name="connsiteX10-477" fmla="*/ 428017 w 11984477"/>
              <a:gd name="connsiteY10-478" fmla="*/ 324899 h 655639"/>
              <a:gd name="connsiteX11-479" fmla="*/ 0 w 11984477"/>
              <a:gd name="connsiteY11-480" fmla="*/ 140073 h 655639"/>
              <a:gd name="connsiteX0-481" fmla="*/ 0 w 11984477"/>
              <a:gd name="connsiteY0-482" fmla="*/ 151777 h 667343"/>
              <a:gd name="connsiteX1-483" fmla="*/ 0 w 11984477"/>
              <a:gd name="connsiteY1-484" fmla="*/ 667343 h 667343"/>
              <a:gd name="connsiteX2-485" fmla="*/ 11984477 w 11984477"/>
              <a:gd name="connsiteY2-486" fmla="*/ 667343 h 667343"/>
              <a:gd name="connsiteX3-487" fmla="*/ 11984477 w 11984477"/>
              <a:gd name="connsiteY3-488" fmla="*/ 258781 h 667343"/>
              <a:gd name="connsiteX4-489" fmla="*/ 10943820 w 11984477"/>
              <a:gd name="connsiteY4-490" fmla="*/ 259389 h 667343"/>
              <a:gd name="connsiteX5-491" fmla="*/ 9202366 w 11984477"/>
              <a:gd name="connsiteY5-492" fmla="*/ 278237 h 667343"/>
              <a:gd name="connsiteX6-493" fmla="*/ 7431932 w 11984477"/>
              <a:gd name="connsiteY6-494" fmla="*/ 268509 h 667343"/>
              <a:gd name="connsiteX7-495" fmla="*/ 5314680 w 11984477"/>
              <a:gd name="connsiteY7-496" fmla="*/ 268914 h 667343"/>
              <a:gd name="connsiteX8-497" fmla="*/ 3482502 w 11984477"/>
              <a:gd name="connsiteY8-498" fmla="*/ 229598 h 667343"/>
              <a:gd name="connsiteX9-499" fmla="*/ 1595336 w 11984477"/>
              <a:gd name="connsiteY9-500" fmla="*/ 356058 h 667343"/>
              <a:gd name="connsiteX10-501" fmla="*/ 428017 w 11984477"/>
              <a:gd name="connsiteY10-502" fmla="*/ 336603 h 667343"/>
              <a:gd name="connsiteX11-503" fmla="*/ 0 w 11984477"/>
              <a:gd name="connsiteY11-504" fmla="*/ 151777 h 667343"/>
              <a:gd name="connsiteX0-505" fmla="*/ 0 w 11984477"/>
              <a:gd name="connsiteY0-506" fmla="*/ 151777 h 667343"/>
              <a:gd name="connsiteX1-507" fmla="*/ 0 w 11984477"/>
              <a:gd name="connsiteY1-508" fmla="*/ 667343 h 667343"/>
              <a:gd name="connsiteX2-509" fmla="*/ 11984477 w 11984477"/>
              <a:gd name="connsiteY2-510" fmla="*/ 667343 h 667343"/>
              <a:gd name="connsiteX3-511" fmla="*/ 11984477 w 11984477"/>
              <a:gd name="connsiteY3-512" fmla="*/ 258781 h 667343"/>
              <a:gd name="connsiteX4-513" fmla="*/ 10943820 w 11984477"/>
              <a:gd name="connsiteY4-514" fmla="*/ 259389 h 667343"/>
              <a:gd name="connsiteX5-515" fmla="*/ 9202366 w 11984477"/>
              <a:gd name="connsiteY5-516" fmla="*/ 278237 h 667343"/>
              <a:gd name="connsiteX6-517" fmla="*/ 7431932 w 11984477"/>
              <a:gd name="connsiteY6-518" fmla="*/ 268509 h 667343"/>
              <a:gd name="connsiteX7-519" fmla="*/ 5314680 w 11984477"/>
              <a:gd name="connsiteY7-520" fmla="*/ 268914 h 667343"/>
              <a:gd name="connsiteX8-521" fmla="*/ 3482502 w 11984477"/>
              <a:gd name="connsiteY8-522" fmla="*/ 229598 h 667343"/>
              <a:gd name="connsiteX9-523" fmla="*/ 1595336 w 11984477"/>
              <a:gd name="connsiteY9-524" fmla="*/ 356058 h 667343"/>
              <a:gd name="connsiteX10-525" fmla="*/ 428017 w 11984477"/>
              <a:gd name="connsiteY10-526" fmla="*/ 336603 h 667343"/>
              <a:gd name="connsiteX11-527" fmla="*/ 0 w 11984477"/>
              <a:gd name="connsiteY11-528" fmla="*/ 151777 h 667343"/>
              <a:gd name="connsiteX0-529" fmla="*/ 0 w 11984477"/>
              <a:gd name="connsiteY0-530" fmla="*/ 155749 h 671315"/>
              <a:gd name="connsiteX1-531" fmla="*/ 0 w 11984477"/>
              <a:gd name="connsiteY1-532" fmla="*/ 671315 h 671315"/>
              <a:gd name="connsiteX2-533" fmla="*/ 11984477 w 11984477"/>
              <a:gd name="connsiteY2-534" fmla="*/ 671315 h 671315"/>
              <a:gd name="connsiteX3-535" fmla="*/ 11984477 w 11984477"/>
              <a:gd name="connsiteY3-536" fmla="*/ 262753 h 671315"/>
              <a:gd name="connsiteX4-537" fmla="*/ 10943820 w 11984477"/>
              <a:gd name="connsiteY4-538" fmla="*/ 263361 h 671315"/>
              <a:gd name="connsiteX5-539" fmla="*/ 9202366 w 11984477"/>
              <a:gd name="connsiteY5-540" fmla="*/ 282209 h 671315"/>
              <a:gd name="connsiteX6-541" fmla="*/ 7431932 w 11984477"/>
              <a:gd name="connsiteY6-542" fmla="*/ 272481 h 671315"/>
              <a:gd name="connsiteX7-543" fmla="*/ 5308330 w 11984477"/>
              <a:gd name="connsiteY7-544" fmla="*/ 266536 h 671315"/>
              <a:gd name="connsiteX8-545" fmla="*/ 3482502 w 11984477"/>
              <a:gd name="connsiteY8-546" fmla="*/ 233570 h 671315"/>
              <a:gd name="connsiteX9-547" fmla="*/ 1595336 w 11984477"/>
              <a:gd name="connsiteY9-548" fmla="*/ 360030 h 671315"/>
              <a:gd name="connsiteX10-549" fmla="*/ 428017 w 11984477"/>
              <a:gd name="connsiteY10-550" fmla="*/ 340575 h 671315"/>
              <a:gd name="connsiteX11-551" fmla="*/ 0 w 11984477"/>
              <a:gd name="connsiteY11-552" fmla="*/ 155749 h 671315"/>
              <a:gd name="connsiteX0-553" fmla="*/ 0 w 11984477"/>
              <a:gd name="connsiteY0-554" fmla="*/ 155749 h 671315"/>
              <a:gd name="connsiteX1-555" fmla="*/ 0 w 11984477"/>
              <a:gd name="connsiteY1-556" fmla="*/ 671315 h 671315"/>
              <a:gd name="connsiteX2-557" fmla="*/ 11984477 w 11984477"/>
              <a:gd name="connsiteY2-558" fmla="*/ 671315 h 671315"/>
              <a:gd name="connsiteX3-559" fmla="*/ 11984477 w 11984477"/>
              <a:gd name="connsiteY3-560" fmla="*/ 262753 h 671315"/>
              <a:gd name="connsiteX4-561" fmla="*/ 10943820 w 11984477"/>
              <a:gd name="connsiteY4-562" fmla="*/ 263361 h 671315"/>
              <a:gd name="connsiteX5-563" fmla="*/ 9183316 w 11984477"/>
              <a:gd name="connsiteY5-564" fmla="*/ 256809 h 671315"/>
              <a:gd name="connsiteX6-565" fmla="*/ 7431932 w 11984477"/>
              <a:gd name="connsiteY6-566" fmla="*/ 272481 h 671315"/>
              <a:gd name="connsiteX7-567" fmla="*/ 5308330 w 11984477"/>
              <a:gd name="connsiteY7-568" fmla="*/ 266536 h 671315"/>
              <a:gd name="connsiteX8-569" fmla="*/ 3482502 w 11984477"/>
              <a:gd name="connsiteY8-570" fmla="*/ 233570 h 671315"/>
              <a:gd name="connsiteX9-571" fmla="*/ 1595336 w 11984477"/>
              <a:gd name="connsiteY9-572" fmla="*/ 360030 h 671315"/>
              <a:gd name="connsiteX10-573" fmla="*/ 428017 w 11984477"/>
              <a:gd name="connsiteY10-574" fmla="*/ 340575 h 671315"/>
              <a:gd name="connsiteX11-575" fmla="*/ 0 w 11984477"/>
              <a:gd name="connsiteY11-576" fmla="*/ 155749 h 671315"/>
              <a:gd name="connsiteX0-577" fmla="*/ 0 w 11984477"/>
              <a:gd name="connsiteY0-578" fmla="*/ 155749 h 671315"/>
              <a:gd name="connsiteX1-579" fmla="*/ 0 w 11984477"/>
              <a:gd name="connsiteY1-580" fmla="*/ 671315 h 671315"/>
              <a:gd name="connsiteX2-581" fmla="*/ 11984477 w 11984477"/>
              <a:gd name="connsiteY2-582" fmla="*/ 671315 h 671315"/>
              <a:gd name="connsiteX3-583" fmla="*/ 11984477 w 11984477"/>
              <a:gd name="connsiteY3-584" fmla="*/ 262753 h 671315"/>
              <a:gd name="connsiteX4-585" fmla="*/ 10943820 w 11984477"/>
              <a:gd name="connsiteY4-586" fmla="*/ 263361 h 671315"/>
              <a:gd name="connsiteX5-587" fmla="*/ 9183316 w 11984477"/>
              <a:gd name="connsiteY5-588" fmla="*/ 256809 h 671315"/>
              <a:gd name="connsiteX6-589" fmla="*/ 7431932 w 11984477"/>
              <a:gd name="connsiteY6-590" fmla="*/ 272481 h 671315"/>
              <a:gd name="connsiteX7-591" fmla="*/ 5308330 w 11984477"/>
              <a:gd name="connsiteY7-592" fmla="*/ 266536 h 671315"/>
              <a:gd name="connsiteX8-593" fmla="*/ 3482502 w 11984477"/>
              <a:gd name="connsiteY8-594" fmla="*/ 233570 h 671315"/>
              <a:gd name="connsiteX9-595" fmla="*/ 1595336 w 11984477"/>
              <a:gd name="connsiteY9-596" fmla="*/ 360030 h 671315"/>
              <a:gd name="connsiteX10-597" fmla="*/ 428017 w 11984477"/>
              <a:gd name="connsiteY10-598" fmla="*/ 340575 h 671315"/>
              <a:gd name="connsiteX11-599" fmla="*/ 0 w 11984477"/>
              <a:gd name="connsiteY11-600" fmla="*/ 155749 h 671315"/>
              <a:gd name="connsiteX0-601" fmla="*/ 0 w 11984477"/>
              <a:gd name="connsiteY0-602" fmla="*/ 155749 h 671315"/>
              <a:gd name="connsiteX1-603" fmla="*/ 0 w 11984477"/>
              <a:gd name="connsiteY1-604" fmla="*/ 671315 h 671315"/>
              <a:gd name="connsiteX2-605" fmla="*/ 11984477 w 11984477"/>
              <a:gd name="connsiteY2-606" fmla="*/ 671315 h 671315"/>
              <a:gd name="connsiteX3-607" fmla="*/ 11984477 w 11984477"/>
              <a:gd name="connsiteY3-608" fmla="*/ 262753 h 671315"/>
              <a:gd name="connsiteX4-609" fmla="*/ 10943820 w 11984477"/>
              <a:gd name="connsiteY4-610" fmla="*/ 263361 h 671315"/>
              <a:gd name="connsiteX5-611" fmla="*/ 9183316 w 11984477"/>
              <a:gd name="connsiteY5-612" fmla="*/ 256809 h 671315"/>
              <a:gd name="connsiteX6-613" fmla="*/ 7431932 w 11984477"/>
              <a:gd name="connsiteY6-614" fmla="*/ 272481 h 671315"/>
              <a:gd name="connsiteX7-615" fmla="*/ 5308330 w 11984477"/>
              <a:gd name="connsiteY7-616" fmla="*/ 266536 h 671315"/>
              <a:gd name="connsiteX8-617" fmla="*/ 3482502 w 11984477"/>
              <a:gd name="connsiteY8-618" fmla="*/ 233570 h 671315"/>
              <a:gd name="connsiteX9-619" fmla="*/ 1595336 w 11984477"/>
              <a:gd name="connsiteY9-620" fmla="*/ 360030 h 671315"/>
              <a:gd name="connsiteX10-621" fmla="*/ 428017 w 11984477"/>
              <a:gd name="connsiteY10-622" fmla="*/ 340575 h 671315"/>
              <a:gd name="connsiteX11-623" fmla="*/ 0 w 11984477"/>
              <a:gd name="connsiteY11-624" fmla="*/ 155749 h 6713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1984477" h="671315">
                <a:moveTo>
                  <a:pt x="0" y="155749"/>
                </a:moveTo>
                <a:lnTo>
                  <a:pt x="0" y="671315"/>
                </a:lnTo>
                <a:lnTo>
                  <a:pt x="11984477" y="671315"/>
                </a:lnTo>
                <a:lnTo>
                  <a:pt x="11984477" y="262753"/>
                </a:lnTo>
                <a:cubicBezTo>
                  <a:pt x="11755066" y="472506"/>
                  <a:pt x="11430406" y="577483"/>
                  <a:pt x="10943820" y="263361"/>
                </a:cubicBezTo>
                <a:cubicBezTo>
                  <a:pt x="10550660" y="2944"/>
                  <a:pt x="10027326" y="-139999"/>
                  <a:pt x="9183316" y="256809"/>
                </a:cubicBezTo>
                <a:cubicBezTo>
                  <a:pt x="8628096" y="482166"/>
                  <a:pt x="8155427" y="542424"/>
                  <a:pt x="7431932" y="272481"/>
                </a:cubicBezTo>
                <a:cubicBezTo>
                  <a:pt x="6833073" y="50366"/>
                  <a:pt x="6250089" y="-206674"/>
                  <a:pt x="5308330" y="266536"/>
                </a:cubicBezTo>
                <a:cubicBezTo>
                  <a:pt x="4670087" y="539181"/>
                  <a:pt x="4209645" y="576875"/>
                  <a:pt x="3482502" y="233570"/>
                </a:cubicBezTo>
                <a:cubicBezTo>
                  <a:pt x="2882022" y="-48127"/>
                  <a:pt x="2348216" y="3552"/>
                  <a:pt x="1595336" y="360030"/>
                </a:cubicBezTo>
                <a:cubicBezTo>
                  <a:pt x="1234805" y="486895"/>
                  <a:pt x="893323" y="575660"/>
                  <a:pt x="428017" y="340575"/>
                </a:cubicBezTo>
                <a:cubicBezTo>
                  <a:pt x="285345" y="278966"/>
                  <a:pt x="199822" y="179258"/>
                  <a:pt x="0" y="155749"/>
                </a:cubicBezTo>
                <a:close/>
              </a:path>
            </a:pathLst>
          </a:custGeom>
          <a:solidFill>
            <a:srgbClr val="7C9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55W" panose="00020600040101010101" charset="-122"/>
            </a:endParaRPr>
          </a:p>
        </p:txBody>
      </p:sp>
      <p:pic>
        <p:nvPicPr>
          <p:cNvPr id="3" name="图片 2" descr="资源 2@72x-8"/>
          <p:cNvPicPr>
            <a:picLocks noChangeAspect="1"/>
          </p:cNvPicPr>
          <p:nvPr>
            <p:custDataLst>
              <p:tags r:id="rId1"/>
            </p:custDataLst>
          </p:nvPr>
        </p:nvPicPr>
        <p:blipFill>
          <a:blip r:embed="rId6"/>
          <a:srcRect r="31683" b="39150"/>
          <a:stretch>
            <a:fillRect/>
          </a:stretch>
        </p:blipFill>
        <p:spPr>
          <a:xfrm>
            <a:off x="10178415" y="5099050"/>
            <a:ext cx="2013585" cy="1758950"/>
          </a:xfrm>
          <a:prstGeom prst="rect">
            <a:avLst/>
          </a:prstGeom>
        </p:spPr>
      </p:pic>
      <p:pic>
        <p:nvPicPr>
          <p:cNvPr id="7" name="图片 6" descr="资源 2@72x-8"/>
          <p:cNvPicPr>
            <a:picLocks noChangeAspect="1"/>
          </p:cNvPicPr>
          <p:nvPr>
            <p:custDataLst>
              <p:tags r:id="rId2"/>
            </p:custDataLst>
          </p:nvPr>
        </p:nvPicPr>
        <p:blipFill>
          <a:blip r:embed="rId6"/>
          <a:srcRect r="12003" b="45996"/>
          <a:stretch>
            <a:fillRect/>
          </a:stretch>
        </p:blipFill>
        <p:spPr>
          <a:xfrm flipH="1">
            <a:off x="635" y="4759325"/>
            <a:ext cx="3486785" cy="2098675"/>
          </a:xfrm>
          <a:prstGeom prst="rect">
            <a:avLst/>
          </a:prstGeom>
        </p:spPr>
      </p:pic>
      <p:pic>
        <p:nvPicPr>
          <p:cNvPr id="9" name="图片 8"/>
          <p:cNvPicPr>
            <a:picLocks noChangeAspect="1"/>
          </p:cNvPicPr>
          <p:nvPr/>
        </p:nvPicPr>
        <p:blipFill>
          <a:blip r:embed="rId7"/>
          <a:srcRect t="15493" r="14354"/>
          <a:stretch>
            <a:fillRect/>
          </a:stretch>
        </p:blipFill>
        <p:spPr>
          <a:xfrm>
            <a:off x="0" y="-28575"/>
            <a:ext cx="12192000" cy="571500"/>
          </a:xfrm>
          <a:prstGeom prst="rect">
            <a:avLst/>
          </a:prstGeom>
        </p:spPr>
      </p:pic>
      <p:pic>
        <p:nvPicPr>
          <p:cNvPr id="11" name="图片 10" descr="资源 8@72x-8"/>
          <p:cNvPicPr>
            <a:picLocks noChangeAspect="1"/>
          </p:cNvPicPr>
          <p:nvPr/>
        </p:nvPicPr>
        <p:blipFill>
          <a:blip r:embed="rId8"/>
          <a:srcRect r="70034"/>
          <a:stretch>
            <a:fillRect/>
          </a:stretch>
        </p:blipFill>
        <p:spPr>
          <a:xfrm>
            <a:off x="504190" y="723900"/>
            <a:ext cx="1482725" cy="543560"/>
          </a:xfrm>
          <a:prstGeom prst="rect">
            <a:avLst/>
          </a:prstGeom>
        </p:spPr>
      </p:pic>
      <p:pic>
        <p:nvPicPr>
          <p:cNvPr id="13" name="图片 12" descr="资源 3@72x-8"/>
          <p:cNvPicPr>
            <a:picLocks noChangeAspect="1"/>
          </p:cNvPicPr>
          <p:nvPr/>
        </p:nvPicPr>
        <p:blipFill>
          <a:blip r:embed="rId9"/>
          <a:srcRect t="-712" b="62901"/>
          <a:stretch>
            <a:fillRect/>
          </a:stretch>
        </p:blipFill>
        <p:spPr>
          <a:xfrm rot="10800000">
            <a:off x="939800" y="-26670"/>
            <a:ext cx="10090150" cy="1011555"/>
          </a:xfrm>
          <a:prstGeom prst="rect">
            <a:avLst/>
          </a:prstGeom>
        </p:spPr>
      </p:pic>
      <p:pic>
        <p:nvPicPr>
          <p:cNvPr id="14" name="图片 13" descr="资源 5@72x-8"/>
          <p:cNvPicPr>
            <a:picLocks noChangeAspect="1"/>
          </p:cNvPicPr>
          <p:nvPr/>
        </p:nvPicPr>
        <p:blipFill>
          <a:blip r:embed="rId10"/>
          <a:srcRect b="18620"/>
          <a:stretch>
            <a:fillRect/>
          </a:stretch>
        </p:blipFill>
        <p:spPr>
          <a:xfrm>
            <a:off x="8267065" y="4924425"/>
            <a:ext cx="2068195" cy="1933575"/>
          </a:xfrm>
          <a:prstGeom prst="rect">
            <a:avLst/>
          </a:prstGeom>
        </p:spPr>
      </p:pic>
      <p:pic>
        <p:nvPicPr>
          <p:cNvPr id="15" name="图片 14" descr="资源 6@72x-8"/>
          <p:cNvPicPr>
            <a:picLocks noChangeAspect="1"/>
          </p:cNvPicPr>
          <p:nvPr/>
        </p:nvPicPr>
        <p:blipFill>
          <a:blip r:embed="rId11"/>
          <a:srcRect b="24015"/>
          <a:stretch>
            <a:fillRect/>
          </a:stretch>
        </p:blipFill>
        <p:spPr>
          <a:xfrm>
            <a:off x="1986915" y="4926965"/>
            <a:ext cx="3406775" cy="1931035"/>
          </a:xfrm>
          <a:prstGeom prst="rect">
            <a:avLst/>
          </a:prstGeom>
        </p:spPr>
      </p:pic>
      <p:pic>
        <p:nvPicPr>
          <p:cNvPr id="17" name="图片 16" descr="图层 456"/>
          <p:cNvPicPr>
            <a:picLocks noChangeAspect="1"/>
          </p:cNvPicPr>
          <p:nvPr/>
        </p:nvPicPr>
        <p:blipFill>
          <a:blip r:embed="rId12"/>
          <a:stretch>
            <a:fillRect/>
          </a:stretch>
        </p:blipFill>
        <p:spPr>
          <a:xfrm>
            <a:off x="447040" y="1521460"/>
            <a:ext cx="417195" cy="417195"/>
          </a:xfrm>
          <a:prstGeom prst="rect">
            <a:avLst/>
          </a:prstGeom>
        </p:spPr>
      </p:pic>
      <p:pic>
        <p:nvPicPr>
          <p:cNvPr id="18" name="图片 17" descr="图层 456"/>
          <p:cNvPicPr>
            <a:picLocks noChangeAspect="1"/>
          </p:cNvPicPr>
          <p:nvPr/>
        </p:nvPicPr>
        <p:blipFill>
          <a:blip r:embed="rId12"/>
          <a:stretch>
            <a:fillRect/>
          </a:stretch>
        </p:blipFill>
        <p:spPr>
          <a:xfrm>
            <a:off x="11227435" y="4342130"/>
            <a:ext cx="417195" cy="417195"/>
          </a:xfrm>
          <a:prstGeom prst="rect">
            <a:avLst/>
          </a:prstGeom>
        </p:spPr>
      </p:pic>
      <p:sp>
        <p:nvSpPr>
          <p:cNvPr id="20" name="矩形 19"/>
          <p:cNvSpPr/>
          <p:nvPr/>
        </p:nvSpPr>
        <p:spPr>
          <a:xfrm>
            <a:off x="4411052" y="2506166"/>
            <a:ext cx="3339376" cy="1015663"/>
          </a:xfrm>
          <a:prstGeom prst="rect">
            <a:avLst/>
          </a:prstGeom>
        </p:spPr>
        <p:txBody>
          <a:bodyPr wrap="none">
            <a:spAutoFit/>
          </a:bodyPr>
          <a:lstStyle/>
          <a:p>
            <a:r>
              <a:rPr lang="zh-CN" sz="6000" b="1" spc="150" dirty="0">
                <a:solidFill>
                  <a:schemeClr val="tx1">
                    <a:lumMod val="75000"/>
                    <a:lumOff val="25000"/>
                  </a:schemeClr>
                </a:solidFill>
                <a:latin typeface="华文中宋" panose="02010600040101010101" pitchFamily="2" charset="-122"/>
                <a:ea typeface="华文中宋" panose="02010600040101010101" pitchFamily="2" charset="-122"/>
                <a:cs typeface="+mn-ea"/>
                <a:sym typeface="+mn-lt"/>
              </a:rPr>
              <a:t>感谢观看</a:t>
            </a:r>
          </a:p>
        </p:txBody>
      </p:sp>
      <p:pic>
        <p:nvPicPr>
          <p:cNvPr id="24" name="图片 23" descr="资源 8@72x-8"/>
          <p:cNvPicPr>
            <a:picLocks noChangeAspect="1"/>
          </p:cNvPicPr>
          <p:nvPr/>
        </p:nvPicPr>
        <p:blipFill>
          <a:blip r:embed="rId8"/>
          <a:srcRect r="70034"/>
          <a:stretch>
            <a:fillRect/>
          </a:stretch>
        </p:blipFill>
        <p:spPr>
          <a:xfrm>
            <a:off x="9899015" y="899160"/>
            <a:ext cx="2007235" cy="897255"/>
          </a:xfrm>
          <a:prstGeom prst="rect">
            <a:avLst/>
          </a:prstGeom>
        </p:spPr>
      </p:pic>
      <p:pic>
        <p:nvPicPr>
          <p:cNvPr id="28" name="图片 27" descr="图层 456"/>
          <p:cNvPicPr>
            <a:picLocks noChangeAspect="1"/>
          </p:cNvPicPr>
          <p:nvPr/>
        </p:nvPicPr>
        <p:blipFill>
          <a:blip r:embed="rId12"/>
          <a:stretch>
            <a:fillRect/>
          </a:stretch>
        </p:blipFill>
        <p:spPr>
          <a:xfrm>
            <a:off x="1986915" y="3377565"/>
            <a:ext cx="417195" cy="417195"/>
          </a:xfrm>
          <a:prstGeom prst="rect">
            <a:avLst/>
          </a:prstGeom>
        </p:spPr>
      </p:pic>
      <p:pic>
        <p:nvPicPr>
          <p:cNvPr id="29" name="图片 28" descr="资源 8@72x-8"/>
          <p:cNvPicPr>
            <a:picLocks noChangeAspect="1"/>
          </p:cNvPicPr>
          <p:nvPr/>
        </p:nvPicPr>
        <p:blipFill>
          <a:blip r:embed="rId8"/>
          <a:srcRect l="10106" r="70034" b="54777"/>
          <a:stretch>
            <a:fillRect/>
          </a:stretch>
        </p:blipFill>
        <p:spPr>
          <a:xfrm>
            <a:off x="447040" y="2810510"/>
            <a:ext cx="1330325" cy="405765"/>
          </a:xfrm>
          <a:prstGeom prst="rect">
            <a:avLst/>
          </a:prstGeom>
        </p:spPr>
      </p:pic>
      <p:pic>
        <p:nvPicPr>
          <p:cNvPr id="30" name="图片 29" descr="资源 8@72x-8"/>
          <p:cNvPicPr>
            <a:picLocks noChangeAspect="1"/>
          </p:cNvPicPr>
          <p:nvPr/>
        </p:nvPicPr>
        <p:blipFill>
          <a:blip r:embed="rId8"/>
          <a:srcRect l="10106" r="70034" b="54777"/>
          <a:stretch>
            <a:fillRect/>
          </a:stretch>
        </p:blipFill>
        <p:spPr>
          <a:xfrm>
            <a:off x="2513965" y="1327785"/>
            <a:ext cx="1330325" cy="405765"/>
          </a:xfrm>
          <a:prstGeom prst="rect">
            <a:avLst/>
          </a:prstGeom>
        </p:spPr>
      </p:pic>
      <p:sp>
        <p:nvSpPr>
          <p:cNvPr id="4" name="矩形: 圆角 15"/>
          <p:cNvSpPr/>
          <p:nvPr/>
        </p:nvSpPr>
        <p:spPr>
          <a:xfrm>
            <a:off x="4307571" y="4368753"/>
            <a:ext cx="1579831" cy="362828"/>
          </a:xfrm>
          <a:prstGeom prst="roundRect">
            <a:avLst>
              <a:gd name="adj" fmla="val 50000"/>
            </a:avLst>
          </a:prstGeom>
          <a:solidFill>
            <a:srgbClr val="5266BF"/>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汉仪君黑-55W" panose="00020600040101010101" charset="-122"/>
                <a:ea typeface="汉仪君黑-55W" panose="00020600040101010101" charset="-122"/>
                <a:cs typeface="+mn-ea"/>
                <a:sym typeface="+mn-lt"/>
              </a:rPr>
              <a:t>汇报人：稻小壳</a:t>
            </a:r>
          </a:p>
        </p:txBody>
      </p:sp>
      <p:sp>
        <p:nvSpPr>
          <p:cNvPr id="5" name="矩形: 圆角 16"/>
          <p:cNvSpPr/>
          <p:nvPr/>
        </p:nvSpPr>
        <p:spPr>
          <a:xfrm>
            <a:off x="6179231" y="4372657"/>
            <a:ext cx="1791289" cy="357292"/>
          </a:xfrm>
          <a:prstGeom prst="roundRect">
            <a:avLst>
              <a:gd name="adj" fmla="val 50000"/>
            </a:avLst>
          </a:prstGeom>
          <a:solidFill>
            <a:srgbClr val="5266BF"/>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kern="0">
                <a:solidFill>
                  <a:schemeClr val="bg1"/>
                </a:solidFill>
                <a:latin typeface="方正姚体" panose="02010601030101010101" pitchFamily="2" charset="-122"/>
                <a:ea typeface="方正姚体" panose="02010601030101010101" pitchFamily="2" charset="-122"/>
                <a:cs typeface="+mn-ea"/>
                <a:sym typeface="+mn-lt"/>
              </a:rPr>
              <a:t>时间：</a:t>
            </a:r>
            <a:r>
              <a:rPr lang="en-US" altLang="zh-CN" sz="1400" kern="0">
                <a:solidFill>
                  <a:schemeClr val="bg1"/>
                </a:solidFill>
                <a:latin typeface="方正姚体" panose="02010601030101010101" pitchFamily="2" charset="-122"/>
                <a:ea typeface="方正姚体" panose="02010601030101010101" pitchFamily="2" charset="-122"/>
                <a:cs typeface="+mn-ea"/>
                <a:sym typeface="+mn-lt"/>
              </a:rPr>
              <a:t>2023.9.10</a:t>
            </a:r>
            <a:endParaRPr lang="en-US" altLang="zh-CN" sz="1400" kern="0" dirty="0">
              <a:solidFill>
                <a:schemeClr val="bg1"/>
              </a:solidFill>
              <a:latin typeface="方正姚体" panose="02010601030101010101" pitchFamily="2" charset="-122"/>
              <a:ea typeface="方正姚体" panose="02010601030101010101" pitchFamily="2" charset="-122"/>
              <a:cs typeface="+mn-ea"/>
              <a:sym typeface="+mn-lt"/>
            </a:endParaRPr>
          </a:p>
        </p:txBody>
      </p:sp>
      <p:sp>
        <p:nvSpPr>
          <p:cNvPr id="2" name="矩形: 圆角 15"/>
          <p:cNvSpPr/>
          <p:nvPr/>
        </p:nvSpPr>
        <p:spPr>
          <a:xfrm>
            <a:off x="4307571" y="4374289"/>
            <a:ext cx="1579831" cy="357292"/>
          </a:xfrm>
          <a:prstGeom prst="roundRect">
            <a:avLst>
              <a:gd name="adj" fmla="val 50000"/>
            </a:avLst>
          </a:prstGeom>
          <a:solidFill>
            <a:srgbClr val="5266BF"/>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kern="0" dirty="0">
                <a:solidFill>
                  <a:schemeClr val="bg1"/>
                </a:solidFill>
                <a:latin typeface="方正姚体" panose="02010601030101010101" pitchFamily="2" charset="-122"/>
                <a:ea typeface="方正姚体" panose="02010601030101010101" pitchFamily="2" charset="-122"/>
                <a:cs typeface="+mn-ea"/>
                <a:sym typeface="+mn-lt"/>
              </a:rPr>
              <a:t>汇报人：孟璟陆</a:t>
            </a:r>
          </a:p>
        </p:txBody>
      </p:sp>
      <p:pic>
        <p:nvPicPr>
          <p:cNvPr id="8" name="图片 7" descr="animal-shelter"/>
          <p:cNvPicPr>
            <a:picLocks noChangeAspect="1"/>
          </p:cNvPicPr>
          <p:nvPr/>
        </p:nvPicPr>
        <p:blipFill>
          <a:blip r:embed="rId13"/>
          <a:stretch>
            <a:fillRect/>
          </a:stretch>
        </p:blipFill>
        <p:spPr>
          <a:xfrm>
            <a:off x="5393690" y="990600"/>
            <a:ext cx="1266190" cy="12661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2097088"/>
            <a:ext cx="4432618" cy="329184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该模块用于管理宠物的领养流程和寄养服务。</a:t>
            </a:r>
            <a:r>
              <a:rPr lang="zh-CN" altLang="en-US" sz="2000" dirty="0">
                <a:solidFill>
                  <a:schemeClr val="tx1">
                    <a:lumMod val="75000"/>
                    <a:lumOff val="25000"/>
                  </a:schemeClr>
                </a:solidFill>
                <a:cs typeface="+mn-ea"/>
                <a:sym typeface="+mn-ea"/>
              </a:rPr>
              <a:t>用户可以通过系统查询和筛选可领养的宠物，并提交领养申请。</a:t>
            </a:r>
            <a:r>
              <a:rPr lang="zh-CN" altLang="en-US" sz="2000" dirty="0">
                <a:solidFill>
                  <a:schemeClr val="tx1">
                    <a:lumMod val="75000"/>
                    <a:lumOff val="25000"/>
                  </a:schemeClr>
                </a:solidFill>
                <a:cs typeface="+mn-ea"/>
              </a:rPr>
              <a:t>用户可以查询和预约寄养服务，并填写宠物的相关信息。该模块可以提供可用的寄养时间和费用计算，并协助用户完成预约和付款的流程。</a:t>
            </a:r>
            <a:endParaRPr lang="zh-CN" altLang="en-US" sz="1400" dirty="0">
              <a:solidFill>
                <a:schemeClr val="tx1">
                  <a:lumMod val="75000"/>
                  <a:lumOff val="25000"/>
                </a:schemeClr>
              </a:solidFill>
              <a:latin typeface="汉仪君黑-55W" panose="00020600040101010101" charset="-122"/>
              <a:ea typeface="汉仪君黑-55W" panose="00020600040101010101" charset="-122"/>
              <a:cs typeface="汉仪君黑-55W" panose="00020600040101010101" charset="-122"/>
            </a:endParaRPr>
          </a:p>
        </p:txBody>
      </p:sp>
      <p:sp>
        <p:nvSpPr>
          <p:cNvPr id="25" name="文本框"/>
          <p:cNvSpPr txBox="1"/>
          <p:nvPr>
            <p:custDataLst>
              <p:tags r:id="rId2"/>
            </p:custDataLst>
          </p:nvPr>
        </p:nvSpPr>
        <p:spPr>
          <a:xfrm>
            <a:off x="1101725" y="1359535"/>
            <a:ext cx="2881800"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800" b="1" kern="0" dirty="0">
                <a:solidFill>
                  <a:srgbClr val="5266BF"/>
                </a:solidFill>
                <a:latin typeface="汉仪君黑-55W" panose="00020600040101010101" charset="-122"/>
                <a:ea typeface="汉仪君黑-55W" panose="00020600040101010101" charset="-122"/>
                <a:cs typeface="汉仪君黑-55W" panose="00020600040101010101" charset="-122"/>
              </a:rPr>
              <a:t>领养</a:t>
            </a:r>
            <a:r>
              <a:rPr lang="en-US" altLang="zh-CN" sz="2800" b="1" kern="0" dirty="0">
                <a:solidFill>
                  <a:srgbClr val="5266BF"/>
                </a:solidFill>
                <a:latin typeface="汉仪君黑-55W" panose="00020600040101010101" charset="-122"/>
                <a:ea typeface="汉仪君黑-55W" panose="00020600040101010101" charset="-122"/>
                <a:cs typeface="汉仪君黑-55W" panose="00020600040101010101" charset="-122"/>
              </a:rPr>
              <a:t>/</a:t>
            </a:r>
            <a:r>
              <a:rPr lang="zh-CN" altLang="en-US" sz="2800" b="1" kern="0" dirty="0">
                <a:solidFill>
                  <a:srgbClr val="5266BF"/>
                </a:solidFill>
                <a:latin typeface="汉仪君黑-55W" panose="00020600040101010101" charset="-122"/>
                <a:ea typeface="汉仪君黑-55W" panose="00020600040101010101" charset="-122"/>
                <a:cs typeface="汉仪君黑-55W" panose="00020600040101010101" charset="-122"/>
              </a:rPr>
              <a:t>寄养模块</a:t>
            </a:r>
          </a:p>
        </p:txBody>
      </p:sp>
      <p:pic>
        <p:nvPicPr>
          <p:cNvPr id="2" name="图片 -2147482579" descr="领养、寄养模块"/>
          <p:cNvPicPr>
            <a:picLocks noChangeAspect="1"/>
          </p:cNvPicPr>
          <p:nvPr>
            <p:custDataLst>
              <p:tags r:id="rId3"/>
            </p:custDataLst>
          </p:nvPr>
        </p:nvPicPr>
        <p:blipFill>
          <a:blip r:embed="rId6"/>
          <a:stretch>
            <a:fillRect/>
          </a:stretch>
        </p:blipFill>
        <p:spPr>
          <a:xfrm>
            <a:off x="6353175" y="1167765"/>
            <a:ext cx="5264785" cy="4142740"/>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2381568"/>
            <a:ext cx="4432618" cy="129159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该模块用于管理宠物的医疗服务。该模块可以记录宠物的病历和诊疗记录，提交预约就诊申请。</a:t>
            </a:r>
          </a:p>
        </p:txBody>
      </p:sp>
      <p:sp>
        <p:nvSpPr>
          <p:cNvPr id="25" name="文本框"/>
          <p:cNvSpPr txBox="1"/>
          <p:nvPr>
            <p:custDataLst>
              <p:tags r:id="rId2"/>
            </p:custDataLst>
          </p:nvPr>
        </p:nvSpPr>
        <p:spPr>
          <a:xfrm>
            <a:off x="1101725" y="1359535"/>
            <a:ext cx="2619249"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sz="2800" b="1" kern="0" dirty="0">
                <a:solidFill>
                  <a:srgbClr val="5266BF"/>
                </a:solidFill>
                <a:latin typeface="汉仪君黑-55W" panose="00020600040101010101" charset="-122"/>
                <a:ea typeface="汉仪君黑-55W" panose="00020600040101010101" charset="-122"/>
              </a:rPr>
              <a:t>医疗活动模块</a:t>
            </a:r>
          </a:p>
        </p:txBody>
      </p:sp>
      <p:pic>
        <p:nvPicPr>
          <p:cNvPr id="2" name="图片 -2147482578" descr="医疗活动"/>
          <p:cNvPicPr>
            <a:picLocks noChangeAspect="1"/>
          </p:cNvPicPr>
          <p:nvPr>
            <p:custDataLst>
              <p:tags r:id="rId3"/>
            </p:custDataLst>
          </p:nvPr>
        </p:nvPicPr>
        <p:blipFill>
          <a:blip r:embed="rId6"/>
          <a:stretch>
            <a:fillRect/>
          </a:stretch>
        </p:blipFill>
        <p:spPr>
          <a:xfrm>
            <a:off x="5817870" y="2414905"/>
            <a:ext cx="6069330" cy="1743075"/>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2381568"/>
            <a:ext cx="4432618" cy="169164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该模块用于管理捐赠活动和资金。它可以记录捐赠者的信息和捐赠金额，生成捐赠记录。同时，该模块还可以发布捐赠金额排行榜。</a:t>
            </a:r>
          </a:p>
        </p:txBody>
      </p:sp>
      <p:sp>
        <p:nvSpPr>
          <p:cNvPr id="25" name="文本框"/>
          <p:cNvSpPr txBox="1"/>
          <p:nvPr>
            <p:custDataLst>
              <p:tags r:id="rId2"/>
            </p:custDataLst>
          </p:nvPr>
        </p:nvSpPr>
        <p:spPr>
          <a:xfrm>
            <a:off x="1101725" y="1359535"/>
            <a:ext cx="2583035"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sz="2800" b="1" kern="0" dirty="0">
                <a:solidFill>
                  <a:srgbClr val="5266BF"/>
                </a:solidFill>
                <a:latin typeface="汉仪君黑-55W" panose="00020600040101010101" charset="-122"/>
                <a:ea typeface="汉仪君黑-55W" panose="00020600040101010101" charset="-122"/>
              </a:rPr>
              <a:t>捐赠活动模块</a:t>
            </a:r>
          </a:p>
        </p:txBody>
      </p:sp>
      <p:pic>
        <p:nvPicPr>
          <p:cNvPr id="2" name="图片 -2147482462" descr="捐赠活动"/>
          <p:cNvPicPr>
            <a:picLocks noChangeAspect="1"/>
          </p:cNvPicPr>
          <p:nvPr>
            <p:custDataLst>
              <p:tags r:id="rId3"/>
            </p:custDataLst>
          </p:nvPr>
        </p:nvPicPr>
        <p:blipFill>
          <a:blip r:embed="rId6"/>
          <a:stretch>
            <a:fillRect/>
          </a:stretch>
        </p:blipFill>
        <p:spPr>
          <a:xfrm>
            <a:off x="5809615" y="2242185"/>
            <a:ext cx="5892800" cy="2022475"/>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txBox="1"/>
          <p:nvPr>
            <p:custDataLst>
              <p:tags r:id="rId1"/>
            </p:custDataLst>
          </p:nvPr>
        </p:nvSpPr>
        <p:spPr>
          <a:xfrm>
            <a:off x="1101724" y="2381568"/>
            <a:ext cx="4432618" cy="129159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457200">
              <a:buFont typeface="Wingdings" panose="05000000000000000000" pitchFamily="2" charset="2"/>
              <a:buChar char="l"/>
              <a:defRPr/>
            </a:pPr>
            <a:r>
              <a:rPr lang="zh-CN" altLang="en-US" sz="2000" dirty="0">
                <a:solidFill>
                  <a:schemeClr val="tx1">
                    <a:lumMod val="75000"/>
                    <a:lumOff val="25000"/>
                  </a:schemeClr>
                </a:solidFill>
                <a:cs typeface="+mn-ea"/>
              </a:rPr>
              <a:t>该模块用于管理宠物的居所情况。管理员可以记录房间的居住状态、清洁情况等。</a:t>
            </a:r>
          </a:p>
        </p:txBody>
      </p:sp>
      <p:sp>
        <p:nvSpPr>
          <p:cNvPr id="25" name="文本框"/>
          <p:cNvSpPr txBox="1"/>
          <p:nvPr>
            <p:custDataLst>
              <p:tags r:id="rId2"/>
            </p:custDataLst>
          </p:nvPr>
        </p:nvSpPr>
        <p:spPr>
          <a:xfrm>
            <a:off x="1101725" y="1359535"/>
            <a:ext cx="2673570" cy="52322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sz="2800" b="1" kern="0" dirty="0">
                <a:solidFill>
                  <a:srgbClr val="5266BF"/>
                </a:solidFill>
                <a:latin typeface="汉仪君黑-55W" panose="00020600040101010101" charset="-122"/>
                <a:ea typeface="汉仪君黑-55W" panose="00020600040101010101" charset="-122"/>
              </a:rPr>
              <a:t>宠物居所模块</a:t>
            </a:r>
          </a:p>
        </p:txBody>
      </p:sp>
      <p:pic>
        <p:nvPicPr>
          <p:cNvPr id="2" name="图片 -2147482576" descr="宠物居住居所"/>
          <p:cNvPicPr>
            <a:picLocks noChangeAspect="1"/>
          </p:cNvPicPr>
          <p:nvPr>
            <p:custDataLst>
              <p:tags r:id="rId3"/>
            </p:custDataLst>
          </p:nvPr>
        </p:nvPicPr>
        <p:blipFill>
          <a:blip r:embed="rId6"/>
          <a:stretch>
            <a:fillRect/>
          </a:stretch>
        </p:blipFill>
        <p:spPr>
          <a:xfrm>
            <a:off x="5595620" y="2095500"/>
            <a:ext cx="6125845" cy="2064385"/>
          </a:xfrm>
          <a:prstGeom prst="rect">
            <a:avLst/>
          </a:prstGeom>
          <a:noFill/>
          <a:ln w="9525">
            <a:noFill/>
          </a:ln>
          <a:effectLst>
            <a:softEdge rad="381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E0OGM5NzQyNWQwZWU0ZGFmZmVkNDFmNThkZTFlYmMifQ=="/>
  <p:tag name="KSO_WPP_MARK_KEY" val="a59811c7-a1aa-4071-89b6-d63c1efcfaab"/>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PA" val="v5.2.9"/>
</p:tagLst>
</file>

<file path=ppt/tags/tag101.xml><?xml version="1.0" encoding="utf-8"?>
<p:tagLst xmlns:a="http://schemas.openxmlformats.org/drawingml/2006/main" xmlns:r="http://schemas.openxmlformats.org/officeDocument/2006/relationships" xmlns:p="http://schemas.openxmlformats.org/presentationml/2006/main">
  <p:tag name="PA" val="v5.2.9"/>
</p:tagLst>
</file>

<file path=ppt/tags/tag102.xml><?xml version="1.0" encoding="utf-8"?>
<p:tagLst xmlns:a="http://schemas.openxmlformats.org/drawingml/2006/main" xmlns:r="http://schemas.openxmlformats.org/officeDocument/2006/relationships" xmlns:p="http://schemas.openxmlformats.org/presentationml/2006/main">
  <p:tag name="PA" val="v5.2.9"/>
</p:tagLst>
</file>

<file path=ppt/tags/tag103.xml><?xml version="1.0" encoding="utf-8"?>
<p:tagLst xmlns:a="http://schemas.openxmlformats.org/drawingml/2006/main" xmlns:r="http://schemas.openxmlformats.org/officeDocument/2006/relationships" xmlns:p="http://schemas.openxmlformats.org/presentationml/2006/main">
  <p:tag name="PA" val="v5.2.9"/>
</p:tagLst>
</file>

<file path=ppt/tags/tag104.xml><?xml version="1.0" encoding="utf-8"?>
<p:tagLst xmlns:a="http://schemas.openxmlformats.org/drawingml/2006/main" xmlns:r="http://schemas.openxmlformats.org/officeDocument/2006/relationships" xmlns:p="http://schemas.openxmlformats.org/presentationml/2006/main">
  <p:tag name="PA" val="v5.2.9"/>
</p:tagLst>
</file>

<file path=ppt/tags/tag105.xml><?xml version="1.0" encoding="utf-8"?>
<p:tagLst xmlns:a="http://schemas.openxmlformats.org/drawingml/2006/main" xmlns:r="http://schemas.openxmlformats.org/officeDocument/2006/relationships" xmlns:p="http://schemas.openxmlformats.org/presentationml/2006/main">
  <p:tag name="PA" val="v5.2.9"/>
</p:tagLst>
</file>

<file path=ppt/tags/tag106.xml><?xml version="1.0" encoding="utf-8"?>
<p:tagLst xmlns:a="http://schemas.openxmlformats.org/drawingml/2006/main" xmlns:r="http://schemas.openxmlformats.org/officeDocument/2006/relationships" xmlns:p="http://schemas.openxmlformats.org/presentationml/2006/main">
  <p:tag name="PA" val="v5.2.9"/>
</p:tagLst>
</file>

<file path=ppt/tags/tag107.xml><?xml version="1.0" encoding="utf-8"?>
<p:tagLst xmlns:a="http://schemas.openxmlformats.org/drawingml/2006/main" xmlns:r="http://schemas.openxmlformats.org/officeDocument/2006/relationships" xmlns:p="http://schemas.openxmlformats.org/presentationml/2006/main">
  <p:tag name="PA" val="v5.2.9"/>
</p:tagLst>
</file>

<file path=ppt/tags/tag108.xml><?xml version="1.0" encoding="utf-8"?>
<p:tagLst xmlns:a="http://schemas.openxmlformats.org/drawingml/2006/main" xmlns:r="http://schemas.openxmlformats.org/officeDocument/2006/relationships" xmlns:p="http://schemas.openxmlformats.org/presentationml/2006/main">
  <p:tag name="PA" val="v5.2.9"/>
</p:tagLst>
</file>

<file path=ppt/tags/tag109.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PA" val="v5.2.9"/>
</p:tagLst>
</file>

<file path=ppt/tags/tag111.xml><?xml version="1.0" encoding="utf-8"?>
<p:tagLst xmlns:a="http://schemas.openxmlformats.org/drawingml/2006/main" xmlns:r="http://schemas.openxmlformats.org/officeDocument/2006/relationships" xmlns:p="http://schemas.openxmlformats.org/presentationml/2006/main">
  <p:tag name="PA" val="v5.2.9"/>
</p:tagLst>
</file>

<file path=ppt/tags/tag112.xml><?xml version="1.0" encoding="utf-8"?>
<p:tagLst xmlns:a="http://schemas.openxmlformats.org/drawingml/2006/main" xmlns:r="http://schemas.openxmlformats.org/officeDocument/2006/relationships" xmlns:p="http://schemas.openxmlformats.org/presentationml/2006/main">
  <p:tag name="PA" val="v5.2.9"/>
</p:tagLst>
</file>

<file path=ppt/tags/tag113.xml><?xml version="1.0" encoding="utf-8"?>
<p:tagLst xmlns:a="http://schemas.openxmlformats.org/drawingml/2006/main" xmlns:r="http://schemas.openxmlformats.org/officeDocument/2006/relationships" xmlns:p="http://schemas.openxmlformats.org/presentationml/2006/main">
  <p:tag name="PA" val="v5.2.9"/>
</p:tagLst>
</file>

<file path=ppt/tags/tag114.xml><?xml version="1.0" encoding="utf-8"?>
<p:tagLst xmlns:a="http://schemas.openxmlformats.org/drawingml/2006/main" xmlns:r="http://schemas.openxmlformats.org/officeDocument/2006/relationships" xmlns:p="http://schemas.openxmlformats.org/presentationml/2006/main">
  <p:tag name="PA" val="v5.2.9"/>
</p:tagLst>
</file>

<file path=ppt/tags/tag115.xml><?xml version="1.0" encoding="utf-8"?>
<p:tagLst xmlns:a="http://schemas.openxmlformats.org/drawingml/2006/main" xmlns:r="http://schemas.openxmlformats.org/officeDocument/2006/relationships" xmlns:p="http://schemas.openxmlformats.org/presentationml/2006/main">
  <p:tag name="PA" val="v5.2.9"/>
</p:tagLst>
</file>

<file path=ppt/tags/tag116.xml><?xml version="1.0" encoding="utf-8"?>
<p:tagLst xmlns:a="http://schemas.openxmlformats.org/drawingml/2006/main" xmlns:r="http://schemas.openxmlformats.org/officeDocument/2006/relationships" xmlns:p="http://schemas.openxmlformats.org/presentationml/2006/main">
  <p:tag name="PA" val="v5.2.9"/>
</p:tagLst>
</file>

<file path=ppt/tags/tag117.xml><?xml version="1.0" encoding="utf-8"?>
<p:tagLst xmlns:a="http://schemas.openxmlformats.org/drawingml/2006/main" xmlns:r="http://schemas.openxmlformats.org/officeDocument/2006/relationships" xmlns:p="http://schemas.openxmlformats.org/presentationml/2006/main">
  <p:tag name="PA" val="v5.2.9"/>
</p:tagLst>
</file>

<file path=ppt/tags/tag118.xml><?xml version="1.0" encoding="utf-8"?>
<p:tagLst xmlns:a="http://schemas.openxmlformats.org/drawingml/2006/main" xmlns:r="http://schemas.openxmlformats.org/officeDocument/2006/relationships" xmlns:p="http://schemas.openxmlformats.org/presentationml/2006/main">
  <p:tag name="PA" val="v5.2.9"/>
</p:tagLst>
</file>

<file path=ppt/tags/tag119.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PA" val="v5.2.9"/>
</p:tagLst>
</file>

<file path=ppt/tags/tag121.xml><?xml version="1.0" encoding="utf-8"?>
<p:tagLst xmlns:a="http://schemas.openxmlformats.org/drawingml/2006/main" xmlns:r="http://schemas.openxmlformats.org/officeDocument/2006/relationships" xmlns:p="http://schemas.openxmlformats.org/presentationml/2006/main">
  <p:tag name="PA" val="v5.2.9"/>
</p:tagLst>
</file>

<file path=ppt/tags/tag122.xml><?xml version="1.0" encoding="utf-8"?>
<p:tagLst xmlns:a="http://schemas.openxmlformats.org/drawingml/2006/main" xmlns:r="http://schemas.openxmlformats.org/officeDocument/2006/relationships" xmlns:p="http://schemas.openxmlformats.org/presentationml/2006/main">
  <p:tag name="PA" val="v5.2.9"/>
</p:tagLst>
</file>

<file path=ppt/tags/tag123.xml><?xml version="1.0" encoding="utf-8"?>
<p:tagLst xmlns:a="http://schemas.openxmlformats.org/drawingml/2006/main" xmlns:r="http://schemas.openxmlformats.org/officeDocument/2006/relationships" xmlns:p="http://schemas.openxmlformats.org/presentationml/2006/main">
  <p:tag name="PA" val="v5.2.9"/>
</p:tagLst>
</file>

<file path=ppt/tags/tag124.xml><?xml version="1.0" encoding="utf-8"?>
<p:tagLst xmlns:a="http://schemas.openxmlformats.org/drawingml/2006/main" xmlns:r="http://schemas.openxmlformats.org/officeDocument/2006/relationships" xmlns:p="http://schemas.openxmlformats.org/presentationml/2006/main">
  <p:tag name="PA" val="v5.2.9"/>
</p:tagLst>
</file>

<file path=ppt/tags/tag125.xml><?xml version="1.0" encoding="utf-8"?>
<p:tagLst xmlns:a="http://schemas.openxmlformats.org/drawingml/2006/main" xmlns:r="http://schemas.openxmlformats.org/officeDocument/2006/relationships" xmlns:p="http://schemas.openxmlformats.org/presentationml/2006/main">
  <p:tag name="PA" val="v5.2.9"/>
</p:tagLst>
</file>

<file path=ppt/tags/tag126.xml><?xml version="1.0" encoding="utf-8"?>
<p:tagLst xmlns:a="http://schemas.openxmlformats.org/drawingml/2006/main" xmlns:r="http://schemas.openxmlformats.org/officeDocument/2006/relationships" xmlns:p="http://schemas.openxmlformats.org/presentationml/2006/main">
  <p:tag name="PA" val="v5.2.9"/>
</p:tagLst>
</file>

<file path=ppt/tags/tag127.xml><?xml version="1.0" encoding="utf-8"?>
<p:tagLst xmlns:a="http://schemas.openxmlformats.org/drawingml/2006/main" xmlns:r="http://schemas.openxmlformats.org/officeDocument/2006/relationships" xmlns:p="http://schemas.openxmlformats.org/presentationml/2006/main">
  <p:tag name="PA" val="v5.2.9"/>
</p:tagLst>
</file>

<file path=ppt/tags/tag128.xml><?xml version="1.0" encoding="utf-8"?>
<p:tagLst xmlns:a="http://schemas.openxmlformats.org/drawingml/2006/main" xmlns:r="http://schemas.openxmlformats.org/officeDocument/2006/relationships" xmlns:p="http://schemas.openxmlformats.org/presentationml/2006/main">
  <p:tag name="PA" val="v5.2.9"/>
</p:tagLst>
</file>

<file path=ppt/tags/tag129.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PA" val="v5.2.9"/>
</p:tagLst>
</file>

<file path=ppt/tags/tag131.xml><?xml version="1.0" encoding="utf-8"?>
<p:tagLst xmlns:a="http://schemas.openxmlformats.org/drawingml/2006/main" xmlns:r="http://schemas.openxmlformats.org/officeDocument/2006/relationships" xmlns:p="http://schemas.openxmlformats.org/presentationml/2006/main">
  <p:tag name="PA" val="v5.2.9"/>
</p:tagLst>
</file>

<file path=ppt/tags/tag132.xml><?xml version="1.0" encoding="utf-8"?>
<p:tagLst xmlns:a="http://schemas.openxmlformats.org/drawingml/2006/main" xmlns:r="http://schemas.openxmlformats.org/officeDocument/2006/relationships" xmlns:p="http://schemas.openxmlformats.org/presentationml/2006/main">
  <p:tag name="PA" val="v5.2.9"/>
</p:tagLst>
</file>

<file path=ppt/tags/tag133.xml><?xml version="1.0" encoding="utf-8"?>
<p:tagLst xmlns:a="http://schemas.openxmlformats.org/drawingml/2006/main" xmlns:r="http://schemas.openxmlformats.org/officeDocument/2006/relationships" xmlns:p="http://schemas.openxmlformats.org/presentationml/2006/main">
  <p:tag name="PA" val="v5.2.9"/>
</p:tagLst>
</file>

<file path=ppt/tags/tag134.xml><?xml version="1.0" encoding="utf-8"?>
<p:tagLst xmlns:a="http://schemas.openxmlformats.org/drawingml/2006/main" xmlns:r="http://schemas.openxmlformats.org/officeDocument/2006/relationships" xmlns:p="http://schemas.openxmlformats.org/presentationml/2006/main">
  <p:tag name="PA" val="v5.2.9"/>
</p:tagLst>
</file>

<file path=ppt/tags/tag135.xml><?xml version="1.0" encoding="utf-8"?>
<p:tagLst xmlns:a="http://schemas.openxmlformats.org/drawingml/2006/main" xmlns:r="http://schemas.openxmlformats.org/officeDocument/2006/relationships" xmlns:p="http://schemas.openxmlformats.org/presentationml/2006/main">
  <p:tag name="PA" val="v5.2.9"/>
</p:tagLst>
</file>

<file path=ppt/tags/tag136.xml><?xml version="1.0" encoding="utf-8"?>
<p:tagLst xmlns:a="http://schemas.openxmlformats.org/drawingml/2006/main" xmlns:r="http://schemas.openxmlformats.org/officeDocument/2006/relationships" xmlns:p="http://schemas.openxmlformats.org/presentationml/2006/main">
  <p:tag name="PA" val="v5.2.9"/>
</p:tagLst>
</file>

<file path=ppt/tags/tag137.xml><?xml version="1.0" encoding="utf-8"?>
<p:tagLst xmlns:a="http://schemas.openxmlformats.org/drawingml/2006/main" xmlns:r="http://schemas.openxmlformats.org/officeDocument/2006/relationships" xmlns:p="http://schemas.openxmlformats.org/presentationml/2006/main">
  <p:tag name="PA" val="v5.2.9"/>
</p:tagLst>
</file>

<file path=ppt/tags/tag138.xml><?xml version="1.0" encoding="utf-8"?>
<p:tagLst xmlns:a="http://schemas.openxmlformats.org/drawingml/2006/main" xmlns:r="http://schemas.openxmlformats.org/officeDocument/2006/relationships" xmlns:p="http://schemas.openxmlformats.org/presentationml/2006/main">
  <p:tag name="PA" val="v5.2.9"/>
</p:tagLst>
</file>

<file path=ppt/tags/tag139.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PA" val="v5.2.9"/>
</p:tagLst>
</file>

<file path=ppt/tags/tag141.xml><?xml version="1.0" encoding="utf-8"?>
<p:tagLst xmlns:a="http://schemas.openxmlformats.org/drawingml/2006/main" xmlns:r="http://schemas.openxmlformats.org/officeDocument/2006/relationships" xmlns:p="http://schemas.openxmlformats.org/presentationml/2006/main">
  <p:tag name="PA" val="v5.2.9"/>
</p:tagLst>
</file>

<file path=ppt/tags/tag142.xml><?xml version="1.0" encoding="utf-8"?>
<p:tagLst xmlns:a="http://schemas.openxmlformats.org/drawingml/2006/main" xmlns:r="http://schemas.openxmlformats.org/officeDocument/2006/relationships" xmlns:p="http://schemas.openxmlformats.org/presentationml/2006/main">
  <p:tag name="PA" val="v5.2.9"/>
</p:tagLst>
</file>

<file path=ppt/tags/tag143.xml><?xml version="1.0" encoding="utf-8"?>
<p:tagLst xmlns:a="http://schemas.openxmlformats.org/drawingml/2006/main" xmlns:r="http://schemas.openxmlformats.org/officeDocument/2006/relationships" xmlns:p="http://schemas.openxmlformats.org/presentationml/2006/main">
  <p:tag name="PA" val="v5.2.9"/>
</p:tagLst>
</file>

<file path=ppt/tags/tag144.xml><?xml version="1.0" encoding="utf-8"?>
<p:tagLst xmlns:a="http://schemas.openxmlformats.org/drawingml/2006/main" xmlns:r="http://schemas.openxmlformats.org/officeDocument/2006/relationships" xmlns:p="http://schemas.openxmlformats.org/presentationml/2006/main">
  <p:tag name="PA" val="v5.2.9"/>
</p:tagLst>
</file>

<file path=ppt/tags/tag145.xml><?xml version="1.0" encoding="utf-8"?>
<p:tagLst xmlns:a="http://schemas.openxmlformats.org/drawingml/2006/main" xmlns:r="http://schemas.openxmlformats.org/officeDocument/2006/relationships" xmlns:p="http://schemas.openxmlformats.org/presentationml/2006/main">
  <p:tag name="PA" val="v5.2.9"/>
</p:tagLst>
</file>

<file path=ppt/tags/tag146.xml><?xml version="1.0" encoding="utf-8"?>
<p:tagLst xmlns:a="http://schemas.openxmlformats.org/drawingml/2006/main" xmlns:r="http://schemas.openxmlformats.org/officeDocument/2006/relationships" xmlns:p="http://schemas.openxmlformats.org/presentationml/2006/main">
  <p:tag name="PA" val="v5.2.9"/>
</p:tagLst>
</file>

<file path=ppt/tags/tag147.xml><?xml version="1.0" encoding="utf-8"?>
<p:tagLst xmlns:a="http://schemas.openxmlformats.org/drawingml/2006/main" xmlns:r="http://schemas.openxmlformats.org/officeDocument/2006/relationships" xmlns:p="http://schemas.openxmlformats.org/presentationml/2006/main">
  <p:tag name="PA" val="v5.2.9"/>
</p:tagLst>
</file>

<file path=ppt/tags/tag148.xml><?xml version="1.0" encoding="utf-8"?>
<p:tagLst xmlns:a="http://schemas.openxmlformats.org/drawingml/2006/main" xmlns:r="http://schemas.openxmlformats.org/officeDocument/2006/relationships" xmlns:p="http://schemas.openxmlformats.org/presentationml/2006/main">
  <p:tag name="PA" val="v5.2.9"/>
</p:tagLst>
</file>

<file path=ppt/tags/tag149.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PA" val="v5.2.9"/>
</p:tagLst>
</file>

<file path=ppt/tags/tag151.xml><?xml version="1.0" encoding="utf-8"?>
<p:tagLst xmlns:a="http://schemas.openxmlformats.org/drawingml/2006/main" xmlns:r="http://schemas.openxmlformats.org/officeDocument/2006/relationships" xmlns:p="http://schemas.openxmlformats.org/presentationml/2006/main">
  <p:tag name="PA" val="v5.2.9"/>
</p:tagLst>
</file>

<file path=ppt/tags/tag152.xml><?xml version="1.0" encoding="utf-8"?>
<p:tagLst xmlns:a="http://schemas.openxmlformats.org/drawingml/2006/main" xmlns:r="http://schemas.openxmlformats.org/officeDocument/2006/relationships" xmlns:p="http://schemas.openxmlformats.org/presentationml/2006/main">
  <p:tag name="PA" val="v5.2.9"/>
</p:tagLst>
</file>

<file path=ppt/tags/tag153.xml><?xml version="1.0" encoding="utf-8"?>
<p:tagLst xmlns:a="http://schemas.openxmlformats.org/drawingml/2006/main" xmlns:r="http://schemas.openxmlformats.org/officeDocument/2006/relationships" xmlns:p="http://schemas.openxmlformats.org/presentationml/2006/main">
  <p:tag name="PA" val="v5.2.9"/>
</p:tagLst>
</file>

<file path=ppt/tags/tag154.xml><?xml version="1.0" encoding="utf-8"?>
<p:tagLst xmlns:a="http://schemas.openxmlformats.org/drawingml/2006/main" xmlns:r="http://schemas.openxmlformats.org/officeDocument/2006/relationships" xmlns:p="http://schemas.openxmlformats.org/presentationml/2006/main">
  <p:tag name="PA" val="v5.2.9"/>
</p:tagLst>
</file>

<file path=ppt/tags/tag155.xml><?xml version="1.0" encoding="utf-8"?>
<p:tagLst xmlns:a="http://schemas.openxmlformats.org/drawingml/2006/main" xmlns:r="http://schemas.openxmlformats.org/officeDocument/2006/relationships" xmlns:p="http://schemas.openxmlformats.org/presentationml/2006/main">
  <p:tag name="PA" val="v5.2.9"/>
</p:tagLst>
</file>

<file path=ppt/tags/tag156.xml><?xml version="1.0" encoding="utf-8"?>
<p:tagLst xmlns:a="http://schemas.openxmlformats.org/drawingml/2006/main" xmlns:r="http://schemas.openxmlformats.org/officeDocument/2006/relationships" xmlns:p="http://schemas.openxmlformats.org/presentationml/2006/main">
  <p:tag name="PA" val="v5.2.9"/>
</p:tagLst>
</file>

<file path=ppt/tags/tag157.xml><?xml version="1.0" encoding="utf-8"?>
<p:tagLst xmlns:a="http://schemas.openxmlformats.org/drawingml/2006/main" xmlns:r="http://schemas.openxmlformats.org/officeDocument/2006/relationships" xmlns:p="http://schemas.openxmlformats.org/presentationml/2006/main">
  <p:tag name="PA" val="v5.2.9"/>
</p:tagLst>
</file>

<file path=ppt/tags/tag158.xml><?xml version="1.0" encoding="utf-8"?>
<p:tagLst xmlns:a="http://schemas.openxmlformats.org/drawingml/2006/main" xmlns:r="http://schemas.openxmlformats.org/officeDocument/2006/relationships" xmlns:p="http://schemas.openxmlformats.org/presentationml/2006/main">
  <p:tag name="PA" val="v5.2.9"/>
</p:tagLst>
</file>

<file path=ppt/tags/tag159.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PA" val="v5.2.9"/>
</p:tagLst>
</file>

<file path=ppt/tags/tag161.xml><?xml version="1.0" encoding="utf-8"?>
<p:tagLst xmlns:a="http://schemas.openxmlformats.org/drawingml/2006/main" xmlns:r="http://schemas.openxmlformats.org/officeDocument/2006/relationships" xmlns:p="http://schemas.openxmlformats.org/presentationml/2006/main">
  <p:tag name="PA" val="v5.2.9"/>
</p:tagLst>
</file>

<file path=ppt/tags/tag162.xml><?xml version="1.0" encoding="utf-8"?>
<p:tagLst xmlns:a="http://schemas.openxmlformats.org/drawingml/2006/main" xmlns:r="http://schemas.openxmlformats.org/officeDocument/2006/relationships" xmlns:p="http://schemas.openxmlformats.org/presentationml/2006/main">
  <p:tag name="PA" val="v5.2.9"/>
</p:tagLst>
</file>

<file path=ppt/tags/tag163.xml><?xml version="1.0" encoding="utf-8"?>
<p:tagLst xmlns:a="http://schemas.openxmlformats.org/drawingml/2006/main" xmlns:r="http://schemas.openxmlformats.org/officeDocument/2006/relationships" xmlns:p="http://schemas.openxmlformats.org/presentationml/2006/main">
  <p:tag name="PA" val="v5.2.9"/>
</p:tagLst>
</file>

<file path=ppt/tags/tag164.xml><?xml version="1.0" encoding="utf-8"?>
<p:tagLst xmlns:a="http://schemas.openxmlformats.org/drawingml/2006/main" xmlns:r="http://schemas.openxmlformats.org/officeDocument/2006/relationships" xmlns:p="http://schemas.openxmlformats.org/presentationml/2006/main">
  <p:tag name="PA" val="v5.2.9"/>
</p:tagLst>
</file>

<file path=ppt/tags/tag165.xml><?xml version="1.0" encoding="utf-8"?>
<p:tagLst xmlns:a="http://schemas.openxmlformats.org/drawingml/2006/main" xmlns:r="http://schemas.openxmlformats.org/officeDocument/2006/relationships" xmlns:p="http://schemas.openxmlformats.org/presentationml/2006/main">
  <p:tag name="PA" val="v5.2.9"/>
</p:tagLst>
</file>

<file path=ppt/tags/tag166.xml><?xml version="1.0" encoding="utf-8"?>
<p:tagLst xmlns:a="http://schemas.openxmlformats.org/drawingml/2006/main" xmlns:r="http://schemas.openxmlformats.org/officeDocument/2006/relationships" xmlns:p="http://schemas.openxmlformats.org/presentationml/2006/main">
  <p:tag name="PA" val="v5.2.9"/>
</p:tagLst>
</file>

<file path=ppt/tags/tag167.xml><?xml version="1.0" encoding="utf-8"?>
<p:tagLst xmlns:a="http://schemas.openxmlformats.org/drawingml/2006/main" xmlns:r="http://schemas.openxmlformats.org/officeDocument/2006/relationships" xmlns:p="http://schemas.openxmlformats.org/presentationml/2006/main">
  <p:tag name="PA" val="v5.2.9"/>
</p:tagLst>
</file>

<file path=ppt/tags/tag168.xml><?xml version="1.0" encoding="utf-8"?>
<p:tagLst xmlns:a="http://schemas.openxmlformats.org/drawingml/2006/main" xmlns:r="http://schemas.openxmlformats.org/officeDocument/2006/relationships" xmlns:p="http://schemas.openxmlformats.org/presentationml/2006/main">
  <p:tag name="PA" val="v5.2.9"/>
</p:tagLst>
</file>

<file path=ppt/tags/tag169.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PA" val="v5.2.9"/>
</p:tagLst>
</file>

<file path=ppt/tags/tag171.xml><?xml version="1.0" encoding="utf-8"?>
<p:tagLst xmlns:a="http://schemas.openxmlformats.org/drawingml/2006/main" xmlns:r="http://schemas.openxmlformats.org/officeDocument/2006/relationships" xmlns:p="http://schemas.openxmlformats.org/presentationml/2006/main">
  <p:tag name="PA" val="v5.2.9"/>
</p:tagLst>
</file>

<file path=ppt/tags/tag172.xml><?xml version="1.0" encoding="utf-8"?>
<p:tagLst xmlns:a="http://schemas.openxmlformats.org/drawingml/2006/main" xmlns:r="http://schemas.openxmlformats.org/officeDocument/2006/relationships" xmlns:p="http://schemas.openxmlformats.org/presentationml/2006/main">
  <p:tag name="PA" val="v5.2.9"/>
</p:tagLst>
</file>

<file path=ppt/tags/tag173.xml><?xml version="1.0" encoding="utf-8"?>
<p:tagLst xmlns:a="http://schemas.openxmlformats.org/drawingml/2006/main" xmlns:r="http://schemas.openxmlformats.org/officeDocument/2006/relationships" xmlns:p="http://schemas.openxmlformats.org/presentationml/2006/main">
  <p:tag name="PA" val="v5.2.9"/>
</p:tagLst>
</file>

<file path=ppt/tags/tag174.xml><?xml version="1.0" encoding="utf-8"?>
<p:tagLst xmlns:a="http://schemas.openxmlformats.org/drawingml/2006/main" xmlns:r="http://schemas.openxmlformats.org/officeDocument/2006/relationships" xmlns:p="http://schemas.openxmlformats.org/presentationml/2006/main">
  <p:tag name="PA" val="v5.2.9"/>
</p:tagLst>
</file>

<file path=ppt/tags/tag175.xml><?xml version="1.0" encoding="utf-8"?>
<p:tagLst xmlns:a="http://schemas.openxmlformats.org/drawingml/2006/main" xmlns:r="http://schemas.openxmlformats.org/officeDocument/2006/relationships" xmlns:p="http://schemas.openxmlformats.org/presentationml/2006/main">
  <p:tag name="PA" val="v5.2.9"/>
</p:tagLst>
</file>

<file path=ppt/tags/tag176.xml><?xml version="1.0" encoding="utf-8"?>
<p:tagLst xmlns:a="http://schemas.openxmlformats.org/drawingml/2006/main" xmlns:r="http://schemas.openxmlformats.org/officeDocument/2006/relationships" xmlns:p="http://schemas.openxmlformats.org/presentationml/2006/main">
  <p:tag name="PA" val="v5.2.9"/>
</p:tagLst>
</file>

<file path=ppt/tags/tag177.xml><?xml version="1.0" encoding="utf-8"?>
<p:tagLst xmlns:a="http://schemas.openxmlformats.org/drawingml/2006/main" xmlns:r="http://schemas.openxmlformats.org/officeDocument/2006/relationships" xmlns:p="http://schemas.openxmlformats.org/presentationml/2006/main">
  <p:tag name="PA" val="v5.2.9"/>
</p:tagLst>
</file>

<file path=ppt/tags/tag178.xml><?xml version="1.0" encoding="utf-8"?>
<p:tagLst xmlns:a="http://schemas.openxmlformats.org/drawingml/2006/main" xmlns:r="http://schemas.openxmlformats.org/officeDocument/2006/relationships" xmlns:p="http://schemas.openxmlformats.org/presentationml/2006/main">
  <p:tag name="PA" val="v5.2.9"/>
</p:tagLst>
</file>

<file path=ppt/tags/tag179.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PA" val="v5.2.9"/>
</p:tagLst>
</file>

<file path=ppt/tags/tag181.xml><?xml version="1.0" encoding="utf-8"?>
<p:tagLst xmlns:a="http://schemas.openxmlformats.org/drawingml/2006/main" xmlns:r="http://schemas.openxmlformats.org/officeDocument/2006/relationships" xmlns:p="http://schemas.openxmlformats.org/presentationml/2006/main">
  <p:tag name="PA" val="v5.2.9"/>
</p:tagLst>
</file>

<file path=ppt/tags/tag182.xml><?xml version="1.0" encoding="utf-8"?>
<p:tagLst xmlns:a="http://schemas.openxmlformats.org/drawingml/2006/main" xmlns:r="http://schemas.openxmlformats.org/officeDocument/2006/relationships" xmlns:p="http://schemas.openxmlformats.org/presentationml/2006/main">
  <p:tag name="PA" val="v5.2.9"/>
</p:tagLst>
</file>

<file path=ppt/tags/tag183.xml><?xml version="1.0" encoding="utf-8"?>
<p:tagLst xmlns:a="http://schemas.openxmlformats.org/drawingml/2006/main" xmlns:r="http://schemas.openxmlformats.org/officeDocument/2006/relationships" xmlns:p="http://schemas.openxmlformats.org/presentationml/2006/main">
  <p:tag name="PA" val="v5.2.9"/>
</p:tagLst>
</file>

<file path=ppt/tags/tag184.xml><?xml version="1.0" encoding="utf-8"?>
<p:tagLst xmlns:a="http://schemas.openxmlformats.org/drawingml/2006/main" xmlns:r="http://schemas.openxmlformats.org/officeDocument/2006/relationships" xmlns:p="http://schemas.openxmlformats.org/presentationml/2006/main">
  <p:tag name="PA" val="v5.2.9"/>
</p:tagLst>
</file>

<file path=ppt/tags/tag185.xml><?xml version="1.0" encoding="utf-8"?>
<p:tagLst xmlns:a="http://schemas.openxmlformats.org/drawingml/2006/main" xmlns:r="http://schemas.openxmlformats.org/officeDocument/2006/relationships" xmlns:p="http://schemas.openxmlformats.org/presentationml/2006/main">
  <p:tag name="PA" val="v5.2.9"/>
</p:tagLst>
</file>

<file path=ppt/tags/tag186.xml><?xml version="1.0" encoding="utf-8"?>
<p:tagLst xmlns:a="http://schemas.openxmlformats.org/drawingml/2006/main" xmlns:r="http://schemas.openxmlformats.org/officeDocument/2006/relationships" xmlns:p="http://schemas.openxmlformats.org/presentationml/2006/main">
  <p:tag name="PA" val="v5.2.9"/>
</p:tagLst>
</file>

<file path=ppt/tags/tag187.xml><?xml version="1.0" encoding="utf-8"?>
<p:tagLst xmlns:a="http://schemas.openxmlformats.org/drawingml/2006/main" xmlns:r="http://schemas.openxmlformats.org/officeDocument/2006/relationships" xmlns:p="http://schemas.openxmlformats.org/presentationml/2006/main">
  <p:tag name="PA" val="v5.2.9"/>
</p:tagLst>
</file>

<file path=ppt/tags/tag188.xml><?xml version="1.0" encoding="utf-8"?>
<p:tagLst xmlns:a="http://schemas.openxmlformats.org/drawingml/2006/main" xmlns:r="http://schemas.openxmlformats.org/officeDocument/2006/relationships" xmlns:p="http://schemas.openxmlformats.org/presentationml/2006/main">
  <p:tag name="PA" val="v5.2.9"/>
</p:tagLst>
</file>

<file path=ppt/tags/tag189.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PA" val="v5.2.9"/>
</p:tagLst>
</file>

<file path=ppt/tags/tag191.xml><?xml version="1.0" encoding="utf-8"?>
<p:tagLst xmlns:a="http://schemas.openxmlformats.org/drawingml/2006/main" xmlns:r="http://schemas.openxmlformats.org/officeDocument/2006/relationships" xmlns:p="http://schemas.openxmlformats.org/presentationml/2006/main">
  <p:tag name="PA" val="v5.2.9"/>
</p:tagLst>
</file>

<file path=ppt/tags/tag192.xml><?xml version="1.0" encoding="utf-8"?>
<p:tagLst xmlns:a="http://schemas.openxmlformats.org/drawingml/2006/main" xmlns:r="http://schemas.openxmlformats.org/officeDocument/2006/relationships" xmlns:p="http://schemas.openxmlformats.org/presentationml/2006/main">
  <p:tag name="PA" val="v5.2.9"/>
</p:tagLst>
</file>

<file path=ppt/tags/tag193.xml><?xml version="1.0" encoding="utf-8"?>
<p:tagLst xmlns:a="http://schemas.openxmlformats.org/drawingml/2006/main" xmlns:r="http://schemas.openxmlformats.org/officeDocument/2006/relationships" xmlns:p="http://schemas.openxmlformats.org/presentationml/2006/main">
  <p:tag name="PA" val="v5.2.9"/>
</p:tagLst>
</file>

<file path=ppt/tags/tag194.xml><?xml version="1.0" encoding="utf-8"?>
<p:tagLst xmlns:a="http://schemas.openxmlformats.org/drawingml/2006/main" xmlns:r="http://schemas.openxmlformats.org/officeDocument/2006/relationships" xmlns:p="http://schemas.openxmlformats.org/presentationml/2006/main">
  <p:tag name="PA" val="v5.2.9"/>
</p:tagLst>
</file>

<file path=ppt/tags/tag195.xml><?xml version="1.0" encoding="utf-8"?>
<p:tagLst xmlns:a="http://schemas.openxmlformats.org/drawingml/2006/main" xmlns:r="http://schemas.openxmlformats.org/officeDocument/2006/relationships" xmlns:p="http://schemas.openxmlformats.org/presentationml/2006/main">
  <p:tag name="PA" val="v5.2.9"/>
</p:tagLst>
</file>

<file path=ppt/tags/tag196.xml><?xml version="1.0" encoding="utf-8"?>
<p:tagLst xmlns:a="http://schemas.openxmlformats.org/drawingml/2006/main" xmlns:r="http://schemas.openxmlformats.org/officeDocument/2006/relationships" xmlns:p="http://schemas.openxmlformats.org/presentationml/2006/main">
  <p:tag name="PA" val="v5.2.9"/>
</p:tagLst>
</file>

<file path=ppt/tags/tag197.xml><?xml version="1.0" encoding="utf-8"?>
<p:tagLst xmlns:a="http://schemas.openxmlformats.org/drawingml/2006/main" xmlns:r="http://schemas.openxmlformats.org/officeDocument/2006/relationships" xmlns:p="http://schemas.openxmlformats.org/presentationml/2006/main">
  <p:tag name="PA" val="v5.2.9"/>
</p:tagLst>
</file>

<file path=ppt/tags/tag198.xml><?xml version="1.0" encoding="utf-8"?>
<p:tagLst xmlns:a="http://schemas.openxmlformats.org/drawingml/2006/main" xmlns:r="http://schemas.openxmlformats.org/officeDocument/2006/relationships" xmlns:p="http://schemas.openxmlformats.org/presentationml/2006/main">
  <p:tag name="PA" val="v5.2.9"/>
</p:tagLst>
</file>

<file path=ppt/tags/tag19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PA" val="v5.2.9"/>
</p:tagLst>
</file>

<file path=ppt/tags/tag201.xml><?xml version="1.0" encoding="utf-8"?>
<p:tagLst xmlns:a="http://schemas.openxmlformats.org/drawingml/2006/main" xmlns:r="http://schemas.openxmlformats.org/officeDocument/2006/relationships" xmlns:p="http://schemas.openxmlformats.org/presentationml/2006/main">
  <p:tag name="PA" val="v5.2.9"/>
</p:tagLst>
</file>

<file path=ppt/tags/tag202.xml><?xml version="1.0" encoding="utf-8"?>
<p:tagLst xmlns:a="http://schemas.openxmlformats.org/drawingml/2006/main" xmlns:r="http://schemas.openxmlformats.org/officeDocument/2006/relationships" xmlns:p="http://schemas.openxmlformats.org/presentationml/2006/main">
  <p:tag name="PA" val="v5.2.9"/>
</p:tagLst>
</file>

<file path=ppt/tags/tag203.xml><?xml version="1.0" encoding="utf-8"?>
<p:tagLst xmlns:a="http://schemas.openxmlformats.org/drawingml/2006/main" xmlns:r="http://schemas.openxmlformats.org/officeDocument/2006/relationships" xmlns:p="http://schemas.openxmlformats.org/presentationml/2006/main">
  <p:tag name="PA" val="v5.2.9"/>
</p:tagLst>
</file>

<file path=ppt/tags/tag204.xml><?xml version="1.0" encoding="utf-8"?>
<p:tagLst xmlns:a="http://schemas.openxmlformats.org/drawingml/2006/main" xmlns:r="http://schemas.openxmlformats.org/officeDocument/2006/relationships" xmlns:p="http://schemas.openxmlformats.org/presentationml/2006/main">
  <p:tag name="PA" val="v5.2.9"/>
</p:tagLst>
</file>

<file path=ppt/tags/tag205.xml><?xml version="1.0" encoding="utf-8"?>
<p:tagLst xmlns:a="http://schemas.openxmlformats.org/drawingml/2006/main" xmlns:r="http://schemas.openxmlformats.org/officeDocument/2006/relationships" xmlns:p="http://schemas.openxmlformats.org/presentationml/2006/main">
  <p:tag name="PA" val="v5.2.9"/>
</p:tagLst>
</file>

<file path=ppt/tags/tag206.xml><?xml version="1.0" encoding="utf-8"?>
<p:tagLst xmlns:a="http://schemas.openxmlformats.org/drawingml/2006/main" xmlns:r="http://schemas.openxmlformats.org/officeDocument/2006/relationships" xmlns:p="http://schemas.openxmlformats.org/presentationml/2006/main">
  <p:tag name="PA" val="v5.2.9"/>
</p:tagLst>
</file>

<file path=ppt/tags/tag207.xml><?xml version="1.0" encoding="utf-8"?>
<p:tagLst xmlns:a="http://schemas.openxmlformats.org/drawingml/2006/main" xmlns:r="http://schemas.openxmlformats.org/officeDocument/2006/relationships" xmlns:p="http://schemas.openxmlformats.org/presentationml/2006/main">
  <p:tag name="PA" val="v5.2.9"/>
</p:tagLst>
</file>

<file path=ppt/tags/tag208.xml><?xml version="1.0" encoding="utf-8"?>
<p:tagLst xmlns:a="http://schemas.openxmlformats.org/drawingml/2006/main" xmlns:r="http://schemas.openxmlformats.org/officeDocument/2006/relationships" xmlns:p="http://schemas.openxmlformats.org/presentationml/2006/main">
  <p:tag name="PA" val="v5.2.9"/>
</p:tagLst>
</file>

<file path=ppt/tags/tag209.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PA" val="v5.2.9"/>
</p:tagLst>
</file>

<file path=ppt/tags/tag211.xml><?xml version="1.0" encoding="utf-8"?>
<p:tagLst xmlns:a="http://schemas.openxmlformats.org/drawingml/2006/main" xmlns:r="http://schemas.openxmlformats.org/officeDocument/2006/relationships" xmlns:p="http://schemas.openxmlformats.org/presentationml/2006/main">
  <p:tag name="PA" val="v5.2.9"/>
</p:tagLst>
</file>

<file path=ppt/tags/tag212.xml><?xml version="1.0" encoding="utf-8"?>
<p:tagLst xmlns:a="http://schemas.openxmlformats.org/drawingml/2006/main" xmlns:r="http://schemas.openxmlformats.org/officeDocument/2006/relationships" xmlns:p="http://schemas.openxmlformats.org/presentationml/2006/main">
  <p:tag name="PA" val="v5.2.9"/>
</p:tagLst>
</file>

<file path=ppt/tags/tag213.xml><?xml version="1.0" encoding="utf-8"?>
<p:tagLst xmlns:a="http://schemas.openxmlformats.org/drawingml/2006/main" xmlns:r="http://schemas.openxmlformats.org/officeDocument/2006/relationships" xmlns:p="http://schemas.openxmlformats.org/presentationml/2006/main">
  <p:tag name="PA" val="v5.2.9"/>
</p:tagLst>
</file>

<file path=ppt/tags/tag214.xml><?xml version="1.0" encoding="utf-8"?>
<p:tagLst xmlns:a="http://schemas.openxmlformats.org/drawingml/2006/main" xmlns:r="http://schemas.openxmlformats.org/officeDocument/2006/relationships" xmlns:p="http://schemas.openxmlformats.org/presentationml/2006/main">
  <p:tag name="PA" val="v5.2.9"/>
</p:tagLst>
</file>

<file path=ppt/tags/tag215.xml><?xml version="1.0" encoding="utf-8"?>
<p:tagLst xmlns:a="http://schemas.openxmlformats.org/drawingml/2006/main" xmlns:r="http://schemas.openxmlformats.org/officeDocument/2006/relationships" xmlns:p="http://schemas.openxmlformats.org/presentationml/2006/main">
  <p:tag name="PA" val="v5.2.9"/>
</p:tagLst>
</file>

<file path=ppt/tags/tag216.xml><?xml version="1.0" encoding="utf-8"?>
<p:tagLst xmlns:a="http://schemas.openxmlformats.org/drawingml/2006/main" xmlns:r="http://schemas.openxmlformats.org/officeDocument/2006/relationships" xmlns:p="http://schemas.openxmlformats.org/presentationml/2006/main">
  <p:tag name="PA" val="v5.2.9"/>
</p:tagLst>
</file>

<file path=ppt/tags/tag217.xml><?xml version="1.0" encoding="utf-8"?>
<p:tagLst xmlns:a="http://schemas.openxmlformats.org/drawingml/2006/main" xmlns:r="http://schemas.openxmlformats.org/officeDocument/2006/relationships" xmlns:p="http://schemas.openxmlformats.org/presentationml/2006/main">
  <p:tag name="PA" val="v5.2.9"/>
</p:tagLst>
</file>

<file path=ppt/tags/tag218.xml><?xml version="1.0" encoding="utf-8"?>
<p:tagLst xmlns:a="http://schemas.openxmlformats.org/drawingml/2006/main" xmlns:r="http://schemas.openxmlformats.org/officeDocument/2006/relationships" xmlns:p="http://schemas.openxmlformats.org/presentationml/2006/main">
  <p:tag name="PA" val="v5.2.9"/>
</p:tagLst>
</file>

<file path=ppt/tags/tag219.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PA" val="v5.2.9"/>
</p:tagLst>
</file>

<file path=ppt/tags/tag221.xml><?xml version="1.0" encoding="utf-8"?>
<p:tagLst xmlns:a="http://schemas.openxmlformats.org/drawingml/2006/main" xmlns:r="http://schemas.openxmlformats.org/officeDocument/2006/relationships" xmlns:p="http://schemas.openxmlformats.org/presentationml/2006/main">
  <p:tag name="PA" val="v5.2.9"/>
</p:tagLst>
</file>

<file path=ppt/tags/tag222.xml><?xml version="1.0" encoding="utf-8"?>
<p:tagLst xmlns:a="http://schemas.openxmlformats.org/drawingml/2006/main" xmlns:r="http://schemas.openxmlformats.org/officeDocument/2006/relationships" xmlns:p="http://schemas.openxmlformats.org/presentationml/2006/main">
  <p:tag name="PA" val="v5.2.9"/>
</p:tagLst>
</file>

<file path=ppt/tags/tag223.xml><?xml version="1.0" encoding="utf-8"?>
<p:tagLst xmlns:a="http://schemas.openxmlformats.org/drawingml/2006/main" xmlns:r="http://schemas.openxmlformats.org/officeDocument/2006/relationships" xmlns:p="http://schemas.openxmlformats.org/presentationml/2006/main">
  <p:tag name="PA" val="v5.2.9"/>
</p:tagLst>
</file>

<file path=ppt/tags/tag224.xml><?xml version="1.0" encoding="utf-8"?>
<p:tagLst xmlns:a="http://schemas.openxmlformats.org/drawingml/2006/main" xmlns:r="http://schemas.openxmlformats.org/officeDocument/2006/relationships" xmlns:p="http://schemas.openxmlformats.org/presentationml/2006/main">
  <p:tag name="PA" val="v5.2.9"/>
</p:tagLst>
</file>

<file path=ppt/tags/tag225.xml><?xml version="1.0" encoding="utf-8"?>
<p:tagLst xmlns:a="http://schemas.openxmlformats.org/drawingml/2006/main" xmlns:r="http://schemas.openxmlformats.org/officeDocument/2006/relationships" xmlns:p="http://schemas.openxmlformats.org/presentationml/2006/main">
  <p:tag name="PA" val="v5.2.9"/>
</p:tagLst>
</file>

<file path=ppt/tags/tag226.xml><?xml version="1.0" encoding="utf-8"?>
<p:tagLst xmlns:a="http://schemas.openxmlformats.org/drawingml/2006/main" xmlns:r="http://schemas.openxmlformats.org/officeDocument/2006/relationships" xmlns:p="http://schemas.openxmlformats.org/presentationml/2006/main">
  <p:tag name="PA" val="v5.2.9"/>
</p:tagLst>
</file>

<file path=ppt/tags/tag227.xml><?xml version="1.0" encoding="utf-8"?>
<p:tagLst xmlns:a="http://schemas.openxmlformats.org/drawingml/2006/main" xmlns:r="http://schemas.openxmlformats.org/officeDocument/2006/relationships" xmlns:p="http://schemas.openxmlformats.org/presentationml/2006/main">
  <p:tag name="PA" val="v5.2.9"/>
</p:tagLst>
</file>

<file path=ppt/tags/tag228.xml><?xml version="1.0" encoding="utf-8"?>
<p:tagLst xmlns:a="http://schemas.openxmlformats.org/drawingml/2006/main" xmlns:r="http://schemas.openxmlformats.org/officeDocument/2006/relationships" xmlns:p="http://schemas.openxmlformats.org/presentationml/2006/main">
  <p:tag name="PA" val="v5.2.9"/>
</p:tagLst>
</file>

<file path=ppt/tags/tag229.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PA" val="v5.2.9"/>
</p:tagLst>
</file>

<file path=ppt/tags/tag231.xml><?xml version="1.0" encoding="utf-8"?>
<p:tagLst xmlns:a="http://schemas.openxmlformats.org/drawingml/2006/main" xmlns:r="http://schemas.openxmlformats.org/officeDocument/2006/relationships" xmlns:p="http://schemas.openxmlformats.org/presentationml/2006/main">
  <p:tag name="PA" val="v5.2.9"/>
</p:tagLst>
</file>

<file path=ppt/tags/tag232.xml><?xml version="1.0" encoding="utf-8"?>
<p:tagLst xmlns:a="http://schemas.openxmlformats.org/drawingml/2006/main" xmlns:r="http://schemas.openxmlformats.org/officeDocument/2006/relationships" xmlns:p="http://schemas.openxmlformats.org/presentationml/2006/main">
  <p:tag name="PA" val="v5.2.9"/>
</p:tagLst>
</file>

<file path=ppt/tags/tag233.xml><?xml version="1.0" encoding="utf-8"?>
<p:tagLst xmlns:a="http://schemas.openxmlformats.org/drawingml/2006/main" xmlns:r="http://schemas.openxmlformats.org/officeDocument/2006/relationships" xmlns:p="http://schemas.openxmlformats.org/presentationml/2006/main">
  <p:tag name="PA" val="v5.2.9"/>
</p:tagLst>
</file>

<file path=ppt/tags/tag234.xml><?xml version="1.0" encoding="utf-8"?>
<p:tagLst xmlns:a="http://schemas.openxmlformats.org/drawingml/2006/main" xmlns:r="http://schemas.openxmlformats.org/officeDocument/2006/relationships" xmlns:p="http://schemas.openxmlformats.org/presentationml/2006/main">
  <p:tag name="PA" val="v5.2.9"/>
</p:tagLst>
</file>

<file path=ppt/tags/tag235.xml><?xml version="1.0" encoding="utf-8"?>
<p:tagLst xmlns:a="http://schemas.openxmlformats.org/drawingml/2006/main" xmlns:r="http://schemas.openxmlformats.org/officeDocument/2006/relationships" xmlns:p="http://schemas.openxmlformats.org/presentationml/2006/main">
  <p:tag name="PA" val="v5.2.9"/>
</p:tagLst>
</file>

<file path=ppt/tags/tag2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2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2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2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6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557,&quot;width&quot;:16511}"/>
</p:tagLst>
</file>

<file path=ppt/tags/tag6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PA" val="v5.2.9"/>
</p:tagLst>
</file>

<file path=ppt/tags/tag71.xml><?xml version="1.0" encoding="utf-8"?>
<p:tagLst xmlns:a="http://schemas.openxmlformats.org/drawingml/2006/main" xmlns:r="http://schemas.openxmlformats.org/officeDocument/2006/relationships" xmlns:p="http://schemas.openxmlformats.org/presentationml/2006/main">
  <p:tag name="PA" val="v5.2.9"/>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PA" val="v5.2.9"/>
</p:tagLst>
</file>

<file path=ppt/tags/tag74.xml><?xml version="1.0" encoding="utf-8"?>
<p:tagLst xmlns:a="http://schemas.openxmlformats.org/drawingml/2006/main" xmlns:r="http://schemas.openxmlformats.org/officeDocument/2006/relationships" xmlns:p="http://schemas.openxmlformats.org/presentationml/2006/main">
  <p:tag name="PA" val="v5.2.9"/>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PA" val="v5.2.9"/>
</p:tagLst>
</file>

<file path=ppt/tags/tag77.xml><?xml version="1.0" encoding="utf-8"?>
<p:tagLst xmlns:a="http://schemas.openxmlformats.org/drawingml/2006/main" xmlns:r="http://schemas.openxmlformats.org/officeDocument/2006/relationships" xmlns:p="http://schemas.openxmlformats.org/presentationml/2006/main">
  <p:tag name="PA" val="v5.2.9"/>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PA" val="v5.2.9"/>
</p:tagLst>
</file>

<file path=ppt/tags/tag83.xml><?xml version="1.0" encoding="utf-8"?>
<p:tagLst xmlns:a="http://schemas.openxmlformats.org/drawingml/2006/main" xmlns:r="http://schemas.openxmlformats.org/officeDocument/2006/relationships" xmlns:p="http://schemas.openxmlformats.org/presentationml/2006/main">
  <p:tag name="PA" val="v5.2.9"/>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PA" val="v5.2.9"/>
</p:tagLst>
</file>

<file path=ppt/tags/tag86.xml><?xml version="1.0" encoding="utf-8"?>
<p:tagLst xmlns:a="http://schemas.openxmlformats.org/drawingml/2006/main" xmlns:r="http://schemas.openxmlformats.org/officeDocument/2006/relationships" xmlns:p="http://schemas.openxmlformats.org/presentationml/2006/main">
  <p:tag name="PA" val="v5.2.9"/>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PA" val="v5.2.9"/>
</p:tagLst>
</file>

<file path=ppt/tags/tag89.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PA" val="v5.2.9"/>
</p:tagLst>
</file>

<file path=ppt/tags/tag92.xml><?xml version="1.0" encoding="utf-8"?>
<p:tagLst xmlns:a="http://schemas.openxmlformats.org/drawingml/2006/main" xmlns:r="http://schemas.openxmlformats.org/officeDocument/2006/relationships" xmlns:p="http://schemas.openxmlformats.org/presentationml/2006/main">
  <p:tag name="PA" val="v5.2.9"/>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9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24,&quot;width&quot;:5491}"/>
</p:tagLst>
</file>

<file path=ppt/tags/tag96.xml><?xml version="1.0" encoding="utf-8"?>
<p:tagLst xmlns:a="http://schemas.openxmlformats.org/drawingml/2006/main" xmlns:r="http://schemas.openxmlformats.org/officeDocument/2006/relationships" xmlns:p="http://schemas.openxmlformats.org/presentationml/2006/main">
  <p:tag name="PA" val="v5.2.9"/>
</p:tagLst>
</file>

<file path=ppt/tags/tag97.xml><?xml version="1.0" encoding="utf-8"?>
<p:tagLst xmlns:a="http://schemas.openxmlformats.org/drawingml/2006/main" xmlns:r="http://schemas.openxmlformats.org/officeDocument/2006/relationships" xmlns:p="http://schemas.openxmlformats.org/presentationml/2006/main">
  <p:tag name="PA" val="v5.2.9"/>
</p:tagLst>
</file>

<file path=ppt/tags/tag98.xml><?xml version="1.0" encoding="utf-8"?>
<p:tagLst xmlns:a="http://schemas.openxmlformats.org/drawingml/2006/main" xmlns:r="http://schemas.openxmlformats.org/officeDocument/2006/relationships" xmlns:p="http://schemas.openxmlformats.org/presentationml/2006/main">
  <p:tag name="PA" val="v5.2.9"/>
</p:tagLst>
</file>

<file path=ppt/tags/tag9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汉仪君黑-55W"/>
        <a:ea typeface="汉仪君黑-55W"/>
        <a:cs typeface=""/>
      </a:majorFont>
      <a:minorFont>
        <a:latin typeface="汉仪君黑-55W"/>
        <a:ea typeface="汉仪君黑-5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君黑-55W"/>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君黑-55W"/>
        <a:ea typeface=""/>
        <a:cs typeface=""/>
        <a:font script="Jpan" typeface="ＭＳ Ｐゴシック"/>
        <a:font script="Hang" typeface="맑은 고딕"/>
        <a:font script="Hans" typeface="汉仪君黑-55W"/>
        <a:font script="Hant" typeface="新細明體"/>
        <a:font script="Arab" typeface="汉仪君黑-55W"/>
        <a:font script="Hebr" typeface="汉仪君黑-55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君黑-55W"/>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君黑-55W"/>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君黑-55W"/>
        <a:ea typeface=""/>
        <a:cs typeface=""/>
        <a:font script="Jpan" typeface="ＭＳ Ｐゴシック"/>
        <a:font script="Hang" typeface="맑은 고딕"/>
        <a:font script="Hans" typeface="汉仪君黑-55W"/>
        <a:font script="Hant" typeface="新細明體"/>
        <a:font script="Arab" typeface="汉仪君黑-55W"/>
        <a:font script="Hebr" typeface="汉仪君黑-55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君黑-55W"/>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2229</Words>
  <Application>Microsoft Office PowerPoint</Application>
  <PresentationFormat>宽屏</PresentationFormat>
  <Paragraphs>237</Paragraphs>
  <Slides>52</Slides>
  <Notes>44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52</vt:i4>
      </vt:variant>
    </vt:vector>
  </HeadingPairs>
  <TitlesOfParts>
    <vt:vector size="62" baseType="lpstr">
      <vt:lpstr>华文中宋</vt:lpstr>
      <vt:lpstr>华文新魏</vt:lpstr>
      <vt:lpstr>Wingdings</vt:lpstr>
      <vt:lpstr>Times New Roman</vt:lpstr>
      <vt:lpstr>方正姚体</vt:lpstr>
      <vt:lpstr>宋体</vt:lpstr>
      <vt:lpstr>仿宋</vt:lpstr>
      <vt:lpstr>Arial</vt:lpstr>
      <vt:lpstr>汉仪君黑-55W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Mr.Meng</dc:creator>
  <cp:lastModifiedBy>孟 璟陆</cp:lastModifiedBy>
  <cp:revision>280</cp:revision>
  <dcterms:created xsi:type="dcterms:W3CDTF">2019-06-19T02:08:00Z</dcterms:created>
  <dcterms:modified xsi:type="dcterms:W3CDTF">2023-09-08T13:39:34Z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77D075CF32894C3582F33CB6E2C2F8BA_11</vt:lpwstr>
  </property>
</Properties>
</file>